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337" r:id="rId2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默认节" id="{7BC47401-8C6F-44E6-9745-18DC09D1D256}">
          <p14:sldIdLst>
            <p14:sldId id="337"/>
          </p14:sldIdLst>
        </p14:section>
        <p14:section name="无标题节" id="{7A83B377-DA36-455F-A6AB-47619691FBA6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95959"/>
    <a:srgbClr val="558ED5"/>
    <a:srgbClr val="FF0000"/>
    <a:srgbClr val="0098A8"/>
    <a:srgbClr val="006794"/>
    <a:srgbClr val="F0AD1E"/>
    <a:srgbClr val="D44318"/>
    <a:srgbClr val="C9C9C9"/>
    <a:srgbClr val="E6001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744" autoAdjust="0"/>
    <p:restoredTop sz="94660"/>
  </p:normalViewPr>
  <p:slideViewPr>
    <p:cSldViewPr snapToGrid="0">
      <p:cViewPr varScale="1">
        <p:scale>
          <a:sx n="70" d="100"/>
          <a:sy n="70" d="100"/>
        </p:scale>
        <p:origin x="954" y="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B0626F-17AD-4806-916F-35DA82E78E53}" type="datetimeFigureOut">
              <a:rPr lang="zh-CN" altLang="en-US" smtClean="0"/>
              <a:pPr/>
              <a:t>2016/7/19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331C920-DFD5-42B1-9F33-790330D8EE6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402323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5903979" y="1536814"/>
            <a:ext cx="5946709" cy="768084"/>
          </a:xfrm>
        </p:spPr>
        <p:txBody>
          <a:bodyPr anchor="ctr" anchorCtr="0">
            <a:normAutofit/>
          </a:bodyPr>
          <a:lstStyle>
            <a:lvl1pPr algn="dist">
              <a:defRPr sz="3733"/>
            </a:lvl1pPr>
          </a:lstStyle>
          <a:p>
            <a:r>
              <a:rPr lang="zh-CN" altLang="en-US" dirty="0" smtClean="0"/>
              <a:t>单击此处编辑母版标题样式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5904504" y="2304899"/>
            <a:ext cx="5952136" cy="384043"/>
          </a:xfrm>
        </p:spPr>
        <p:txBody>
          <a:bodyPr anchor="ctr" anchorCtr="0">
            <a:normAutofit/>
          </a:bodyPr>
          <a:lstStyle>
            <a:lvl1pPr marL="0" indent="0" algn="dist">
              <a:buNone/>
              <a:defRPr sz="2133" b="1">
                <a:solidFill>
                  <a:srgbClr val="E60012"/>
                </a:solidFill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dirty="0" smtClean="0"/>
              <a:t>单击此处编辑母版副标题样式</a:t>
            </a:r>
            <a:endParaRPr lang="zh-CN" altLang="en-US" dirty="0"/>
          </a:p>
        </p:txBody>
      </p:sp>
      <p:pic>
        <p:nvPicPr>
          <p:cNvPr id="264" name="图片 26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35" y="3193480"/>
            <a:ext cx="2400105" cy="1285480"/>
          </a:xfrm>
          <a:prstGeom prst="rect">
            <a:avLst/>
          </a:prstGeom>
        </p:spPr>
      </p:pic>
      <p:pic>
        <p:nvPicPr>
          <p:cNvPr id="265" name="图片 264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49510" y="3187324"/>
            <a:ext cx="2400917" cy="1297793"/>
          </a:xfrm>
          <a:prstGeom prst="rect">
            <a:avLst/>
          </a:prstGeom>
        </p:spPr>
      </p:pic>
      <p:pic>
        <p:nvPicPr>
          <p:cNvPr id="266" name="图片 265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04087" y="3187323"/>
            <a:ext cx="2376587" cy="1297795"/>
          </a:xfrm>
          <a:prstGeom prst="rect">
            <a:avLst/>
          </a:prstGeom>
        </p:spPr>
      </p:pic>
      <p:pic>
        <p:nvPicPr>
          <p:cNvPr id="267" name="图片 266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33924" y="3187324"/>
            <a:ext cx="2392805" cy="1297793"/>
          </a:xfrm>
          <a:prstGeom prst="rect">
            <a:avLst/>
          </a:prstGeom>
        </p:spPr>
      </p:pic>
      <p:pic>
        <p:nvPicPr>
          <p:cNvPr id="268" name="图片 267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0853" y="3187323"/>
            <a:ext cx="2409031" cy="1297795"/>
          </a:xfrm>
          <a:prstGeom prst="rect">
            <a:avLst/>
          </a:prstGeom>
        </p:spPr>
      </p:pic>
      <p:grpSp>
        <p:nvGrpSpPr>
          <p:cNvPr id="269" name="Group 5"/>
          <p:cNvGrpSpPr>
            <a:grpSpLocks noChangeAspect="1"/>
          </p:cNvGrpSpPr>
          <p:nvPr userDrawn="1"/>
        </p:nvGrpSpPr>
        <p:grpSpPr bwMode="auto">
          <a:xfrm>
            <a:off x="508209" y="548681"/>
            <a:ext cx="1540515" cy="460759"/>
            <a:chOff x="-2036" y="779"/>
            <a:chExt cx="3534" cy="1057"/>
          </a:xfrm>
        </p:grpSpPr>
        <p:sp>
          <p:nvSpPr>
            <p:cNvPr id="270" name="Freeform 6"/>
            <p:cNvSpPr>
              <a:spLocks/>
            </p:cNvSpPr>
            <p:nvPr/>
          </p:nvSpPr>
          <p:spPr bwMode="auto">
            <a:xfrm>
              <a:off x="-2036" y="779"/>
              <a:ext cx="1504" cy="1051"/>
            </a:xfrm>
            <a:custGeom>
              <a:avLst/>
              <a:gdLst>
                <a:gd name="T0" fmla="*/ 5881 w 7522"/>
                <a:gd name="T1" fmla="*/ 1666 h 5256"/>
                <a:gd name="T2" fmla="*/ 5805 w 7522"/>
                <a:gd name="T3" fmla="*/ 1300 h 5256"/>
                <a:gd name="T4" fmla="*/ 5684 w 7522"/>
                <a:gd name="T5" fmla="*/ 1011 h 5256"/>
                <a:gd name="T6" fmla="*/ 5586 w 7522"/>
                <a:gd name="T7" fmla="*/ 844 h 5256"/>
                <a:gd name="T8" fmla="*/ 5079 w 7522"/>
                <a:gd name="T9" fmla="*/ 353 h 5256"/>
                <a:gd name="T10" fmla="*/ 4404 w 7522"/>
                <a:gd name="T11" fmla="*/ 72 h 5256"/>
                <a:gd name="T12" fmla="*/ 3616 w 7522"/>
                <a:gd name="T13" fmla="*/ 3 h 5256"/>
                <a:gd name="T14" fmla="*/ 2769 w 7522"/>
                <a:gd name="T15" fmla="*/ 151 h 5256"/>
                <a:gd name="T16" fmla="*/ 1915 w 7522"/>
                <a:gd name="T17" fmla="*/ 518 h 5256"/>
                <a:gd name="T18" fmla="*/ 1135 w 7522"/>
                <a:gd name="T19" fmla="*/ 1086 h 5256"/>
                <a:gd name="T20" fmla="*/ 540 w 7522"/>
                <a:gd name="T21" fmla="*/ 1770 h 5256"/>
                <a:gd name="T22" fmla="*/ 157 w 7522"/>
                <a:gd name="T23" fmla="*/ 2515 h 5256"/>
                <a:gd name="T24" fmla="*/ 2 w 7522"/>
                <a:gd name="T25" fmla="*/ 3269 h 5256"/>
                <a:gd name="T26" fmla="*/ 95 w 7522"/>
                <a:gd name="T27" fmla="*/ 3979 h 5256"/>
                <a:gd name="T28" fmla="*/ 444 w 7522"/>
                <a:gd name="T29" fmla="*/ 4584 h 5256"/>
                <a:gd name="T30" fmla="*/ 983 w 7522"/>
                <a:gd name="T31" fmla="*/ 4998 h 5256"/>
                <a:gd name="T32" fmla="*/ 1659 w 7522"/>
                <a:gd name="T33" fmla="*/ 5219 h 5256"/>
                <a:gd name="T34" fmla="*/ 2427 w 7522"/>
                <a:gd name="T35" fmla="*/ 5242 h 5256"/>
                <a:gd name="T36" fmla="*/ 3240 w 7522"/>
                <a:gd name="T37" fmla="*/ 5066 h 5256"/>
                <a:gd name="T38" fmla="*/ 4051 w 7522"/>
                <a:gd name="T39" fmla="*/ 4692 h 5256"/>
                <a:gd name="T40" fmla="*/ 3482 w 7522"/>
                <a:gd name="T41" fmla="*/ 4729 h 5256"/>
                <a:gd name="T42" fmla="*/ 2798 w 7522"/>
                <a:gd name="T43" fmla="*/ 4881 h 5256"/>
                <a:gd name="T44" fmla="*/ 2148 w 7522"/>
                <a:gd name="T45" fmla="*/ 4870 h 5256"/>
                <a:gd name="T46" fmla="*/ 1566 w 7522"/>
                <a:gd name="T47" fmla="*/ 4698 h 5256"/>
                <a:gd name="T48" fmla="*/ 1091 w 7522"/>
                <a:gd name="T49" fmla="*/ 4368 h 5256"/>
                <a:gd name="T50" fmla="*/ 758 w 7522"/>
                <a:gd name="T51" fmla="*/ 3866 h 5256"/>
                <a:gd name="T52" fmla="*/ 634 w 7522"/>
                <a:gd name="T53" fmla="*/ 3254 h 5256"/>
                <a:gd name="T54" fmla="*/ 727 w 7522"/>
                <a:gd name="T55" fmla="*/ 2601 h 5256"/>
                <a:gd name="T56" fmla="*/ 1020 w 7522"/>
                <a:gd name="T57" fmla="*/ 1951 h 5256"/>
                <a:gd name="T58" fmla="*/ 1501 w 7522"/>
                <a:gd name="T59" fmla="*/ 1347 h 5256"/>
                <a:gd name="T60" fmla="*/ 2151 w 7522"/>
                <a:gd name="T61" fmla="*/ 835 h 5256"/>
                <a:gd name="T62" fmla="*/ 2884 w 7522"/>
                <a:gd name="T63" fmla="*/ 488 h 5256"/>
                <a:gd name="T64" fmla="*/ 3620 w 7522"/>
                <a:gd name="T65" fmla="*/ 333 h 5256"/>
                <a:gd name="T66" fmla="*/ 4316 w 7522"/>
                <a:gd name="T67" fmla="*/ 367 h 5256"/>
                <a:gd name="T68" fmla="*/ 4921 w 7522"/>
                <a:gd name="T69" fmla="*/ 589 h 5256"/>
                <a:gd name="T70" fmla="*/ 5390 w 7522"/>
                <a:gd name="T71" fmla="*/ 997 h 5256"/>
                <a:gd name="T72" fmla="*/ 5564 w 7522"/>
                <a:gd name="T73" fmla="*/ 1275 h 5256"/>
                <a:gd name="T74" fmla="*/ 5656 w 7522"/>
                <a:gd name="T75" fmla="*/ 1521 h 5256"/>
                <a:gd name="T76" fmla="*/ 5704 w 7522"/>
                <a:gd name="T77" fmla="*/ 1781 h 5256"/>
                <a:gd name="T78" fmla="*/ 5715 w 7522"/>
                <a:gd name="T79" fmla="*/ 2057 h 5256"/>
                <a:gd name="T80" fmla="*/ 5691 w 7522"/>
                <a:gd name="T81" fmla="*/ 2347 h 5256"/>
                <a:gd name="T82" fmla="*/ 5628 w 7522"/>
                <a:gd name="T83" fmla="*/ 2659 h 5256"/>
                <a:gd name="T84" fmla="*/ 5522 w 7522"/>
                <a:gd name="T85" fmla="*/ 2964 h 5256"/>
                <a:gd name="T86" fmla="*/ 5379 w 7522"/>
                <a:gd name="T87" fmla="*/ 3251 h 5256"/>
                <a:gd name="T88" fmla="*/ 5195 w 7522"/>
                <a:gd name="T89" fmla="*/ 3523 h 5256"/>
                <a:gd name="T90" fmla="*/ 4966 w 7522"/>
                <a:gd name="T91" fmla="*/ 3778 h 5256"/>
                <a:gd name="T92" fmla="*/ 4762 w 7522"/>
                <a:gd name="T93" fmla="*/ 3986 h 5256"/>
                <a:gd name="T94" fmla="*/ 4896 w 7522"/>
                <a:gd name="T95" fmla="*/ 4007 h 5256"/>
                <a:gd name="T96" fmla="*/ 5044 w 7522"/>
                <a:gd name="T97" fmla="*/ 4024 h 5256"/>
                <a:gd name="T98" fmla="*/ 5185 w 7522"/>
                <a:gd name="T99" fmla="*/ 4025 h 5256"/>
                <a:gd name="T100" fmla="*/ 5295 w 7522"/>
                <a:gd name="T101" fmla="*/ 4017 h 5256"/>
                <a:gd name="T102" fmla="*/ 5330 w 7522"/>
                <a:gd name="T103" fmla="*/ 4015 h 5256"/>
                <a:gd name="T104" fmla="*/ 5374 w 7522"/>
                <a:gd name="T105" fmla="*/ 4010 h 5256"/>
                <a:gd name="T106" fmla="*/ 5460 w 7522"/>
                <a:gd name="T107" fmla="*/ 3992 h 5256"/>
                <a:gd name="T108" fmla="*/ 5757 w 7522"/>
                <a:gd name="T109" fmla="*/ 3892 h 5256"/>
                <a:gd name="T110" fmla="*/ 6025 w 7522"/>
                <a:gd name="T111" fmla="*/ 3738 h 5256"/>
                <a:gd name="T112" fmla="*/ 6256 w 7522"/>
                <a:gd name="T113" fmla="*/ 3535 h 5256"/>
                <a:gd name="T114" fmla="*/ 6443 w 7522"/>
                <a:gd name="T115" fmla="*/ 3291 h 5256"/>
                <a:gd name="T116" fmla="*/ 6578 w 7522"/>
                <a:gd name="T117" fmla="*/ 3014 h 52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7522" h="5256">
                  <a:moveTo>
                    <a:pt x="6594" y="2964"/>
                  </a:moveTo>
                  <a:lnTo>
                    <a:pt x="7522" y="88"/>
                  </a:lnTo>
                  <a:lnTo>
                    <a:pt x="6439" y="88"/>
                  </a:lnTo>
                  <a:lnTo>
                    <a:pt x="5890" y="1793"/>
                  </a:lnTo>
                  <a:lnTo>
                    <a:pt x="5886" y="1730"/>
                  </a:lnTo>
                  <a:lnTo>
                    <a:pt x="5881" y="1666"/>
                  </a:lnTo>
                  <a:lnTo>
                    <a:pt x="5873" y="1605"/>
                  </a:lnTo>
                  <a:lnTo>
                    <a:pt x="5863" y="1542"/>
                  </a:lnTo>
                  <a:lnTo>
                    <a:pt x="5852" y="1481"/>
                  </a:lnTo>
                  <a:lnTo>
                    <a:pt x="5838" y="1419"/>
                  </a:lnTo>
                  <a:lnTo>
                    <a:pt x="5822" y="1360"/>
                  </a:lnTo>
                  <a:lnTo>
                    <a:pt x="5805" y="1300"/>
                  </a:lnTo>
                  <a:lnTo>
                    <a:pt x="5785" y="1240"/>
                  </a:lnTo>
                  <a:lnTo>
                    <a:pt x="5763" y="1182"/>
                  </a:lnTo>
                  <a:lnTo>
                    <a:pt x="5739" y="1125"/>
                  </a:lnTo>
                  <a:lnTo>
                    <a:pt x="5713" y="1067"/>
                  </a:lnTo>
                  <a:lnTo>
                    <a:pt x="5699" y="1038"/>
                  </a:lnTo>
                  <a:lnTo>
                    <a:pt x="5684" y="1011"/>
                  </a:lnTo>
                  <a:lnTo>
                    <a:pt x="5669" y="982"/>
                  </a:lnTo>
                  <a:lnTo>
                    <a:pt x="5653" y="955"/>
                  </a:lnTo>
                  <a:lnTo>
                    <a:pt x="5638" y="927"/>
                  </a:lnTo>
                  <a:lnTo>
                    <a:pt x="5621" y="899"/>
                  </a:lnTo>
                  <a:lnTo>
                    <a:pt x="5604" y="872"/>
                  </a:lnTo>
                  <a:lnTo>
                    <a:pt x="5586" y="844"/>
                  </a:lnTo>
                  <a:lnTo>
                    <a:pt x="5515" y="748"/>
                  </a:lnTo>
                  <a:lnTo>
                    <a:pt x="5439" y="658"/>
                  </a:lnTo>
                  <a:lnTo>
                    <a:pt x="5357" y="573"/>
                  </a:lnTo>
                  <a:lnTo>
                    <a:pt x="5269" y="493"/>
                  </a:lnTo>
                  <a:lnTo>
                    <a:pt x="5176" y="420"/>
                  </a:lnTo>
                  <a:lnTo>
                    <a:pt x="5079" y="353"/>
                  </a:lnTo>
                  <a:lnTo>
                    <a:pt x="4976" y="291"/>
                  </a:lnTo>
                  <a:lnTo>
                    <a:pt x="4870" y="235"/>
                  </a:lnTo>
                  <a:lnTo>
                    <a:pt x="4759" y="185"/>
                  </a:lnTo>
                  <a:lnTo>
                    <a:pt x="4645" y="141"/>
                  </a:lnTo>
                  <a:lnTo>
                    <a:pt x="4526" y="104"/>
                  </a:lnTo>
                  <a:lnTo>
                    <a:pt x="4404" y="72"/>
                  </a:lnTo>
                  <a:lnTo>
                    <a:pt x="4279" y="45"/>
                  </a:lnTo>
                  <a:lnTo>
                    <a:pt x="4151" y="25"/>
                  </a:lnTo>
                  <a:lnTo>
                    <a:pt x="4021" y="11"/>
                  </a:lnTo>
                  <a:lnTo>
                    <a:pt x="3889" y="2"/>
                  </a:lnTo>
                  <a:lnTo>
                    <a:pt x="3753" y="0"/>
                  </a:lnTo>
                  <a:lnTo>
                    <a:pt x="3616" y="3"/>
                  </a:lnTo>
                  <a:lnTo>
                    <a:pt x="3478" y="13"/>
                  </a:lnTo>
                  <a:lnTo>
                    <a:pt x="3337" y="29"/>
                  </a:lnTo>
                  <a:lnTo>
                    <a:pt x="3196" y="51"/>
                  </a:lnTo>
                  <a:lnTo>
                    <a:pt x="3054" y="78"/>
                  </a:lnTo>
                  <a:lnTo>
                    <a:pt x="2911" y="111"/>
                  </a:lnTo>
                  <a:lnTo>
                    <a:pt x="2769" y="151"/>
                  </a:lnTo>
                  <a:lnTo>
                    <a:pt x="2625" y="198"/>
                  </a:lnTo>
                  <a:lnTo>
                    <a:pt x="2482" y="249"/>
                  </a:lnTo>
                  <a:lnTo>
                    <a:pt x="2339" y="307"/>
                  </a:lnTo>
                  <a:lnTo>
                    <a:pt x="2197" y="371"/>
                  </a:lnTo>
                  <a:lnTo>
                    <a:pt x="2055" y="441"/>
                  </a:lnTo>
                  <a:lnTo>
                    <a:pt x="1915" y="518"/>
                  </a:lnTo>
                  <a:lnTo>
                    <a:pt x="1777" y="600"/>
                  </a:lnTo>
                  <a:lnTo>
                    <a:pt x="1640" y="689"/>
                  </a:lnTo>
                  <a:lnTo>
                    <a:pt x="1505" y="782"/>
                  </a:lnTo>
                  <a:lnTo>
                    <a:pt x="1377" y="881"/>
                  </a:lnTo>
                  <a:lnTo>
                    <a:pt x="1253" y="981"/>
                  </a:lnTo>
                  <a:lnTo>
                    <a:pt x="1135" y="1086"/>
                  </a:lnTo>
                  <a:lnTo>
                    <a:pt x="1023" y="1194"/>
                  </a:lnTo>
                  <a:lnTo>
                    <a:pt x="914" y="1304"/>
                  </a:lnTo>
                  <a:lnTo>
                    <a:pt x="813" y="1418"/>
                  </a:lnTo>
                  <a:lnTo>
                    <a:pt x="717" y="1533"/>
                  </a:lnTo>
                  <a:lnTo>
                    <a:pt x="625" y="1651"/>
                  </a:lnTo>
                  <a:lnTo>
                    <a:pt x="540" y="1770"/>
                  </a:lnTo>
                  <a:lnTo>
                    <a:pt x="462" y="1892"/>
                  </a:lnTo>
                  <a:lnTo>
                    <a:pt x="389" y="2015"/>
                  </a:lnTo>
                  <a:lnTo>
                    <a:pt x="321" y="2139"/>
                  </a:lnTo>
                  <a:lnTo>
                    <a:pt x="261" y="2263"/>
                  </a:lnTo>
                  <a:lnTo>
                    <a:pt x="205" y="2389"/>
                  </a:lnTo>
                  <a:lnTo>
                    <a:pt x="157" y="2515"/>
                  </a:lnTo>
                  <a:lnTo>
                    <a:pt x="115" y="2642"/>
                  </a:lnTo>
                  <a:lnTo>
                    <a:pt x="78" y="2768"/>
                  </a:lnTo>
                  <a:lnTo>
                    <a:pt x="50" y="2895"/>
                  </a:lnTo>
                  <a:lnTo>
                    <a:pt x="28" y="3020"/>
                  </a:lnTo>
                  <a:lnTo>
                    <a:pt x="11" y="3145"/>
                  </a:lnTo>
                  <a:lnTo>
                    <a:pt x="2" y="3269"/>
                  </a:lnTo>
                  <a:lnTo>
                    <a:pt x="0" y="3391"/>
                  </a:lnTo>
                  <a:lnTo>
                    <a:pt x="4" y="3513"/>
                  </a:lnTo>
                  <a:lnTo>
                    <a:pt x="17" y="3633"/>
                  </a:lnTo>
                  <a:lnTo>
                    <a:pt x="35" y="3750"/>
                  </a:lnTo>
                  <a:lnTo>
                    <a:pt x="62" y="3866"/>
                  </a:lnTo>
                  <a:lnTo>
                    <a:pt x="95" y="3979"/>
                  </a:lnTo>
                  <a:lnTo>
                    <a:pt x="136" y="4090"/>
                  </a:lnTo>
                  <a:lnTo>
                    <a:pt x="184" y="4197"/>
                  </a:lnTo>
                  <a:lnTo>
                    <a:pt x="241" y="4302"/>
                  </a:lnTo>
                  <a:lnTo>
                    <a:pt x="304" y="4403"/>
                  </a:lnTo>
                  <a:lnTo>
                    <a:pt x="372" y="4496"/>
                  </a:lnTo>
                  <a:lnTo>
                    <a:pt x="444" y="4584"/>
                  </a:lnTo>
                  <a:lnTo>
                    <a:pt x="522" y="4667"/>
                  </a:lnTo>
                  <a:lnTo>
                    <a:pt x="605" y="4744"/>
                  </a:lnTo>
                  <a:lnTo>
                    <a:pt x="694" y="4816"/>
                  </a:lnTo>
                  <a:lnTo>
                    <a:pt x="785" y="4882"/>
                  </a:lnTo>
                  <a:lnTo>
                    <a:pt x="881" y="4943"/>
                  </a:lnTo>
                  <a:lnTo>
                    <a:pt x="983" y="4998"/>
                  </a:lnTo>
                  <a:lnTo>
                    <a:pt x="1087" y="5049"/>
                  </a:lnTo>
                  <a:lnTo>
                    <a:pt x="1195" y="5094"/>
                  </a:lnTo>
                  <a:lnTo>
                    <a:pt x="1306" y="5133"/>
                  </a:lnTo>
                  <a:lnTo>
                    <a:pt x="1421" y="5167"/>
                  </a:lnTo>
                  <a:lnTo>
                    <a:pt x="1538" y="5196"/>
                  </a:lnTo>
                  <a:lnTo>
                    <a:pt x="1659" y="5219"/>
                  </a:lnTo>
                  <a:lnTo>
                    <a:pt x="1782" y="5236"/>
                  </a:lnTo>
                  <a:lnTo>
                    <a:pt x="1907" y="5247"/>
                  </a:lnTo>
                  <a:lnTo>
                    <a:pt x="2035" y="5255"/>
                  </a:lnTo>
                  <a:lnTo>
                    <a:pt x="2165" y="5256"/>
                  </a:lnTo>
                  <a:lnTo>
                    <a:pt x="2295" y="5252"/>
                  </a:lnTo>
                  <a:lnTo>
                    <a:pt x="2427" y="5242"/>
                  </a:lnTo>
                  <a:lnTo>
                    <a:pt x="2561" y="5227"/>
                  </a:lnTo>
                  <a:lnTo>
                    <a:pt x="2696" y="5206"/>
                  </a:lnTo>
                  <a:lnTo>
                    <a:pt x="2832" y="5179"/>
                  </a:lnTo>
                  <a:lnTo>
                    <a:pt x="2967" y="5147"/>
                  </a:lnTo>
                  <a:lnTo>
                    <a:pt x="3103" y="5110"/>
                  </a:lnTo>
                  <a:lnTo>
                    <a:pt x="3240" y="5066"/>
                  </a:lnTo>
                  <a:lnTo>
                    <a:pt x="3377" y="5018"/>
                  </a:lnTo>
                  <a:lnTo>
                    <a:pt x="3513" y="4964"/>
                  </a:lnTo>
                  <a:lnTo>
                    <a:pt x="3649" y="4904"/>
                  </a:lnTo>
                  <a:lnTo>
                    <a:pt x="3784" y="4839"/>
                  </a:lnTo>
                  <a:lnTo>
                    <a:pt x="3917" y="4769"/>
                  </a:lnTo>
                  <a:lnTo>
                    <a:pt x="4051" y="4692"/>
                  </a:lnTo>
                  <a:lnTo>
                    <a:pt x="4051" y="4477"/>
                  </a:lnTo>
                  <a:lnTo>
                    <a:pt x="3938" y="4537"/>
                  </a:lnTo>
                  <a:lnTo>
                    <a:pt x="3824" y="4592"/>
                  </a:lnTo>
                  <a:lnTo>
                    <a:pt x="3711" y="4642"/>
                  </a:lnTo>
                  <a:lnTo>
                    <a:pt x="3597" y="4688"/>
                  </a:lnTo>
                  <a:lnTo>
                    <a:pt x="3482" y="4729"/>
                  </a:lnTo>
                  <a:lnTo>
                    <a:pt x="3367" y="4765"/>
                  </a:lnTo>
                  <a:lnTo>
                    <a:pt x="3252" y="4797"/>
                  </a:lnTo>
                  <a:lnTo>
                    <a:pt x="3139" y="4825"/>
                  </a:lnTo>
                  <a:lnTo>
                    <a:pt x="3025" y="4848"/>
                  </a:lnTo>
                  <a:lnTo>
                    <a:pt x="2911" y="4867"/>
                  </a:lnTo>
                  <a:lnTo>
                    <a:pt x="2798" y="4881"/>
                  </a:lnTo>
                  <a:lnTo>
                    <a:pt x="2687" y="4890"/>
                  </a:lnTo>
                  <a:lnTo>
                    <a:pt x="2577" y="4895"/>
                  </a:lnTo>
                  <a:lnTo>
                    <a:pt x="2467" y="4895"/>
                  </a:lnTo>
                  <a:lnTo>
                    <a:pt x="2359" y="4891"/>
                  </a:lnTo>
                  <a:lnTo>
                    <a:pt x="2252" y="4883"/>
                  </a:lnTo>
                  <a:lnTo>
                    <a:pt x="2148" y="4870"/>
                  </a:lnTo>
                  <a:lnTo>
                    <a:pt x="2045" y="4852"/>
                  </a:lnTo>
                  <a:lnTo>
                    <a:pt x="1945" y="4830"/>
                  </a:lnTo>
                  <a:lnTo>
                    <a:pt x="1847" y="4804"/>
                  </a:lnTo>
                  <a:lnTo>
                    <a:pt x="1750" y="4773"/>
                  </a:lnTo>
                  <a:lnTo>
                    <a:pt x="1657" y="4738"/>
                  </a:lnTo>
                  <a:lnTo>
                    <a:pt x="1566" y="4698"/>
                  </a:lnTo>
                  <a:lnTo>
                    <a:pt x="1479" y="4654"/>
                  </a:lnTo>
                  <a:lnTo>
                    <a:pt x="1395" y="4605"/>
                  </a:lnTo>
                  <a:lnTo>
                    <a:pt x="1313" y="4553"/>
                  </a:lnTo>
                  <a:lnTo>
                    <a:pt x="1236" y="4496"/>
                  </a:lnTo>
                  <a:lnTo>
                    <a:pt x="1162" y="4434"/>
                  </a:lnTo>
                  <a:lnTo>
                    <a:pt x="1091" y="4368"/>
                  </a:lnTo>
                  <a:lnTo>
                    <a:pt x="1025" y="4297"/>
                  </a:lnTo>
                  <a:lnTo>
                    <a:pt x="963" y="4222"/>
                  </a:lnTo>
                  <a:lnTo>
                    <a:pt x="906" y="4144"/>
                  </a:lnTo>
                  <a:lnTo>
                    <a:pt x="849" y="4053"/>
                  </a:lnTo>
                  <a:lnTo>
                    <a:pt x="800" y="3961"/>
                  </a:lnTo>
                  <a:lnTo>
                    <a:pt x="758" y="3866"/>
                  </a:lnTo>
                  <a:lnTo>
                    <a:pt x="721" y="3769"/>
                  </a:lnTo>
                  <a:lnTo>
                    <a:pt x="691" y="3669"/>
                  </a:lnTo>
                  <a:lnTo>
                    <a:pt x="667" y="3568"/>
                  </a:lnTo>
                  <a:lnTo>
                    <a:pt x="650" y="3465"/>
                  </a:lnTo>
                  <a:lnTo>
                    <a:pt x="639" y="3360"/>
                  </a:lnTo>
                  <a:lnTo>
                    <a:pt x="634" y="3254"/>
                  </a:lnTo>
                  <a:lnTo>
                    <a:pt x="635" y="3147"/>
                  </a:lnTo>
                  <a:lnTo>
                    <a:pt x="642" y="3039"/>
                  </a:lnTo>
                  <a:lnTo>
                    <a:pt x="654" y="2930"/>
                  </a:lnTo>
                  <a:lnTo>
                    <a:pt x="673" y="2821"/>
                  </a:lnTo>
                  <a:lnTo>
                    <a:pt x="697" y="2710"/>
                  </a:lnTo>
                  <a:lnTo>
                    <a:pt x="727" y="2601"/>
                  </a:lnTo>
                  <a:lnTo>
                    <a:pt x="762" y="2491"/>
                  </a:lnTo>
                  <a:lnTo>
                    <a:pt x="803" y="2382"/>
                  </a:lnTo>
                  <a:lnTo>
                    <a:pt x="849" y="2273"/>
                  </a:lnTo>
                  <a:lnTo>
                    <a:pt x="901" y="2164"/>
                  </a:lnTo>
                  <a:lnTo>
                    <a:pt x="959" y="2057"/>
                  </a:lnTo>
                  <a:lnTo>
                    <a:pt x="1020" y="1951"/>
                  </a:lnTo>
                  <a:lnTo>
                    <a:pt x="1089" y="1846"/>
                  </a:lnTo>
                  <a:lnTo>
                    <a:pt x="1161" y="1743"/>
                  </a:lnTo>
                  <a:lnTo>
                    <a:pt x="1239" y="1641"/>
                  </a:lnTo>
                  <a:lnTo>
                    <a:pt x="1322" y="1541"/>
                  </a:lnTo>
                  <a:lnTo>
                    <a:pt x="1409" y="1442"/>
                  </a:lnTo>
                  <a:lnTo>
                    <a:pt x="1501" y="1347"/>
                  </a:lnTo>
                  <a:lnTo>
                    <a:pt x="1598" y="1255"/>
                  </a:lnTo>
                  <a:lnTo>
                    <a:pt x="1700" y="1164"/>
                  </a:lnTo>
                  <a:lnTo>
                    <a:pt x="1807" y="1077"/>
                  </a:lnTo>
                  <a:lnTo>
                    <a:pt x="1917" y="992"/>
                  </a:lnTo>
                  <a:lnTo>
                    <a:pt x="2032" y="912"/>
                  </a:lnTo>
                  <a:lnTo>
                    <a:pt x="2151" y="835"/>
                  </a:lnTo>
                  <a:lnTo>
                    <a:pt x="2271" y="764"/>
                  </a:lnTo>
                  <a:lnTo>
                    <a:pt x="2392" y="697"/>
                  </a:lnTo>
                  <a:lnTo>
                    <a:pt x="2514" y="638"/>
                  </a:lnTo>
                  <a:lnTo>
                    <a:pt x="2636" y="583"/>
                  </a:lnTo>
                  <a:lnTo>
                    <a:pt x="2760" y="533"/>
                  </a:lnTo>
                  <a:lnTo>
                    <a:pt x="2884" y="488"/>
                  </a:lnTo>
                  <a:lnTo>
                    <a:pt x="3007" y="449"/>
                  </a:lnTo>
                  <a:lnTo>
                    <a:pt x="3131" y="415"/>
                  </a:lnTo>
                  <a:lnTo>
                    <a:pt x="3255" y="387"/>
                  </a:lnTo>
                  <a:lnTo>
                    <a:pt x="3377" y="364"/>
                  </a:lnTo>
                  <a:lnTo>
                    <a:pt x="3500" y="345"/>
                  </a:lnTo>
                  <a:lnTo>
                    <a:pt x="3620" y="333"/>
                  </a:lnTo>
                  <a:lnTo>
                    <a:pt x="3741" y="326"/>
                  </a:lnTo>
                  <a:lnTo>
                    <a:pt x="3859" y="323"/>
                  </a:lnTo>
                  <a:lnTo>
                    <a:pt x="3976" y="327"/>
                  </a:lnTo>
                  <a:lnTo>
                    <a:pt x="4092" y="335"/>
                  </a:lnTo>
                  <a:lnTo>
                    <a:pt x="4204" y="349"/>
                  </a:lnTo>
                  <a:lnTo>
                    <a:pt x="4316" y="367"/>
                  </a:lnTo>
                  <a:lnTo>
                    <a:pt x="4424" y="392"/>
                  </a:lnTo>
                  <a:lnTo>
                    <a:pt x="4529" y="420"/>
                  </a:lnTo>
                  <a:lnTo>
                    <a:pt x="4632" y="455"/>
                  </a:lnTo>
                  <a:lnTo>
                    <a:pt x="4732" y="494"/>
                  </a:lnTo>
                  <a:lnTo>
                    <a:pt x="4828" y="540"/>
                  </a:lnTo>
                  <a:lnTo>
                    <a:pt x="4921" y="589"/>
                  </a:lnTo>
                  <a:lnTo>
                    <a:pt x="5011" y="644"/>
                  </a:lnTo>
                  <a:lnTo>
                    <a:pt x="5094" y="704"/>
                  </a:lnTo>
                  <a:lnTo>
                    <a:pt x="5176" y="769"/>
                  </a:lnTo>
                  <a:lnTo>
                    <a:pt x="5252" y="840"/>
                  </a:lnTo>
                  <a:lnTo>
                    <a:pt x="5324" y="916"/>
                  </a:lnTo>
                  <a:lnTo>
                    <a:pt x="5390" y="997"/>
                  </a:lnTo>
                  <a:lnTo>
                    <a:pt x="5452" y="1081"/>
                  </a:lnTo>
                  <a:lnTo>
                    <a:pt x="5478" y="1120"/>
                  </a:lnTo>
                  <a:lnTo>
                    <a:pt x="5501" y="1158"/>
                  </a:lnTo>
                  <a:lnTo>
                    <a:pt x="5523" y="1196"/>
                  </a:lnTo>
                  <a:lnTo>
                    <a:pt x="5544" y="1236"/>
                  </a:lnTo>
                  <a:lnTo>
                    <a:pt x="5564" y="1275"/>
                  </a:lnTo>
                  <a:lnTo>
                    <a:pt x="5583" y="1314"/>
                  </a:lnTo>
                  <a:lnTo>
                    <a:pt x="5599" y="1355"/>
                  </a:lnTo>
                  <a:lnTo>
                    <a:pt x="5616" y="1396"/>
                  </a:lnTo>
                  <a:lnTo>
                    <a:pt x="5630" y="1437"/>
                  </a:lnTo>
                  <a:lnTo>
                    <a:pt x="5643" y="1479"/>
                  </a:lnTo>
                  <a:lnTo>
                    <a:pt x="5656" y="1521"/>
                  </a:lnTo>
                  <a:lnTo>
                    <a:pt x="5667" y="1563"/>
                  </a:lnTo>
                  <a:lnTo>
                    <a:pt x="5676" y="1606"/>
                  </a:lnTo>
                  <a:lnTo>
                    <a:pt x="5685" y="1649"/>
                  </a:lnTo>
                  <a:lnTo>
                    <a:pt x="5693" y="1693"/>
                  </a:lnTo>
                  <a:lnTo>
                    <a:pt x="5699" y="1737"/>
                  </a:lnTo>
                  <a:lnTo>
                    <a:pt x="5704" y="1781"/>
                  </a:lnTo>
                  <a:lnTo>
                    <a:pt x="5709" y="1826"/>
                  </a:lnTo>
                  <a:lnTo>
                    <a:pt x="5712" y="1872"/>
                  </a:lnTo>
                  <a:lnTo>
                    <a:pt x="5714" y="1918"/>
                  </a:lnTo>
                  <a:lnTo>
                    <a:pt x="5715" y="1963"/>
                  </a:lnTo>
                  <a:lnTo>
                    <a:pt x="5715" y="2011"/>
                  </a:lnTo>
                  <a:lnTo>
                    <a:pt x="5715" y="2057"/>
                  </a:lnTo>
                  <a:lnTo>
                    <a:pt x="5713" y="2105"/>
                  </a:lnTo>
                  <a:lnTo>
                    <a:pt x="5711" y="2152"/>
                  </a:lnTo>
                  <a:lnTo>
                    <a:pt x="5707" y="2201"/>
                  </a:lnTo>
                  <a:lnTo>
                    <a:pt x="5703" y="2249"/>
                  </a:lnTo>
                  <a:lnTo>
                    <a:pt x="5697" y="2298"/>
                  </a:lnTo>
                  <a:lnTo>
                    <a:pt x="5691" y="2347"/>
                  </a:lnTo>
                  <a:lnTo>
                    <a:pt x="5684" y="2397"/>
                  </a:lnTo>
                  <a:lnTo>
                    <a:pt x="5676" y="2448"/>
                  </a:lnTo>
                  <a:lnTo>
                    <a:pt x="5668" y="2497"/>
                  </a:lnTo>
                  <a:lnTo>
                    <a:pt x="5656" y="2551"/>
                  </a:lnTo>
                  <a:lnTo>
                    <a:pt x="5642" y="2606"/>
                  </a:lnTo>
                  <a:lnTo>
                    <a:pt x="5628" y="2659"/>
                  </a:lnTo>
                  <a:lnTo>
                    <a:pt x="5612" y="2710"/>
                  </a:lnTo>
                  <a:lnTo>
                    <a:pt x="5597" y="2762"/>
                  </a:lnTo>
                  <a:lnTo>
                    <a:pt x="5579" y="2813"/>
                  </a:lnTo>
                  <a:lnTo>
                    <a:pt x="5562" y="2864"/>
                  </a:lnTo>
                  <a:lnTo>
                    <a:pt x="5543" y="2913"/>
                  </a:lnTo>
                  <a:lnTo>
                    <a:pt x="5522" y="2964"/>
                  </a:lnTo>
                  <a:lnTo>
                    <a:pt x="5501" y="3013"/>
                  </a:lnTo>
                  <a:lnTo>
                    <a:pt x="5479" y="3061"/>
                  </a:lnTo>
                  <a:lnTo>
                    <a:pt x="5456" y="3110"/>
                  </a:lnTo>
                  <a:lnTo>
                    <a:pt x="5431" y="3157"/>
                  </a:lnTo>
                  <a:lnTo>
                    <a:pt x="5406" y="3205"/>
                  </a:lnTo>
                  <a:lnTo>
                    <a:pt x="5379" y="3251"/>
                  </a:lnTo>
                  <a:lnTo>
                    <a:pt x="5352" y="3297"/>
                  </a:lnTo>
                  <a:lnTo>
                    <a:pt x="5322" y="3344"/>
                  </a:lnTo>
                  <a:lnTo>
                    <a:pt x="5292" y="3389"/>
                  </a:lnTo>
                  <a:lnTo>
                    <a:pt x="5261" y="3433"/>
                  </a:lnTo>
                  <a:lnTo>
                    <a:pt x="5228" y="3478"/>
                  </a:lnTo>
                  <a:lnTo>
                    <a:pt x="5195" y="3523"/>
                  </a:lnTo>
                  <a:lnTo>
                    <a:pt x="5160" y="3566"/>
                  </a:lnTo>
                  <a:lnTo>
                    <a:pt x="5124" y="3609"/>
                  </a:lnTo>
                  <a:lnTo>
                    <a:pt x="5087" y="3652"/>
                  </a:lnTo>
                  <a:lnTo>
                    <a:pt x="5048" y="3694"/>
                  </a:lnTo>
                  <a:lnTo>
                    <a:pt x="5008" y="3737"/>
                  </a:lnTo>
                  <a:lnTo>
                    <a:pt x="4966" y="3778"/>
                  </a:lnTo>
                  <a:lnTo>
                    <a:pt x="4924" y="3819"/>
                  </a:lnTo>
                  <a:lnTo>
                    <a:pt x="4880" y="3860"/>
                  </a:lnTo>
                  <a:lnTo>
                    <a:pt x="4835" y="3900"/>
                  </a:lnTo>
                  <a:lnTo>
                    <a:pt x="4789" y="3941"/>
                  </a:lnTo>
                  <a:lnTo>
                    <a:pt x="4740" y="3981"/>
                  </a:lnTo>
                  <a:lnTo>
                    <a:pt x="4762" y="3986"/>
                  </a:lnTo>
                  <a:lnTo>
                    <a:pt x="4785" y="3991"/>
                  </a:lnTo>
                  <a:lnTo>
                    <a:pt x="4807" y="3994"/>
                  </a:lnTo>
                  <a:lnTo>
                    <a:pt x="4829" y="3998"/>
                  </a:lnTo>
                  <a:lnTo>
                    <a:pt x="4852" y="4002"/>
                  </a:lnTo>
                  <a:lnTo>
                    <a:pt x="4874" y="4005"/>
                  </a:lnTo>
                  <a:lnTo>
                    <a:pt x="4896" y="4007"/>
                  </a:lnTo>
                  <a:lnTo>
                    <a:pt x="4918" y="4010"/>
                  </a:lnTo>
                  <a:lnTo>
                    <a:pt x="4943" y="4015"/>
                  </a:lnTo>
                  <a:lnTo>
                    <a:pt x="4969" y="4018"/>
                  </a:lnTo>
                  <a:lnTo>
                    <a:pt x="4993" y="4021"/>
                  </a:lnTo>
                  <a:lnTo>
                    <a:pt x="5018" y="4023"/>
                  </a:lnTo>
                  <a:lnTo>
                    <a:pt x="5044" y="4024"/>
                  </a:lnTo>
                  <a:lnTo>
                    <a:pt x="5068" y="4025"/>
                  </a:lnTo>
                  <a:lnTo>
                    <a:pt x="5093" y="4025"/>
                  </a:lnTo>
                  <a:lnTo>
                    <a:pt x="5119" y="4025"/>
                  </a:lnTo>
                  <a:lnTo>
                    <a:pt x="5141" y="4025"/>
                  </a:lnTo>
                  <a:lnTo>
                    <a:pt x="5163" y="4025"/>
                  </a:lnTo>
                  <a:lnTo>
                    <a:pt x="5185" y="4025"/>
                  </a:lnTo>
                  <a:lnTo>
                    <a:pt x="5207" y="4024"/>
                  </a:lnTo>
                  <a:lnTo>
                    <a:pt x="5228" y="4023"/>
                  </a:lnTo>
                  <a:lnTo>
                    <a:pt x="5249" y="4021"/>
                  </a:lnTo>
                  <a:lnTo>
                    <a:pt x="5269" y="4020"/>
                  </a:lnTo>
                  <a:lnTo>
                    <a:pt x="5289" y="4017"/>
                  </a:lnTo>
                  <a:lnTo>
                    <a:pt x="5295" y="4017"/>
                  </a:lnTo>
                  <a:lnTo>
                    <a:pt x="5297" y="4017"/>
                  </a:lnTo>
                  <a:lnTo>
                    <a:pt x="5308" y="4017"/>
                  </a:lnTo>
                  <a:lnTo>
                    <a:pt x="5319" y="4017"/>
                  </a:lnTo>
                  <a:lnTo>
                    <a:pt x="5323" y="4017"/>
                  </a:lnTo>
                  <a:lnTo>
                    <a:pt x="5326" y="4017"/>
                  </a:lnTo>
                  <a:lnTo>
                    <a:pt x="5330" y="4015"/>
                  </a:lnTo>
                  <a:lnTo>
                    <a:pt x="5334" y="4010"/>
                  </a:lnTo>
                  <a:lnTo>
                    <a:pt x="5339" y="4010"/>
                  </a:lnTo>
                  <a:lnTo>
                    <a:pt x="5348" y="4010"/>
                  </a:lnTo>
                  <a:lnTo>
                    <a:pt x="5358" y="4010"/>
                  </a:lnTo>
                  <a:lnTo>
                    <a:pt x="5363" y="4010"/>
                  </a:lnTo>
                  <a:lnTo>
                    <a:pt x="5374" y="4010"/>
                  </a:lnTo>
                  <a:lnTo>
                    <a:pt x="5378" y="4010"/>
                  </a:lnTo>
                  <a:lnTo>
                    <a:pt x="5386" y="4006"/>
                  </a:lnTo>
                  <a:lnTo>
                    <a:pt x="5393" y="4003"/>
                  </a:lnTo>
                  <a:lnTo>
                    <a:pt x="5398" y="4003"/>
                  </a:lnTo>
                  <a:lnTo>
                    <a:pt x="5408" y="4003"/>
                  </a:lnTo>
                  <a:lnTo>
                    <a:pt x="5460" y="3992"/>
                  </a:lnTo>
                  <a:lnTo>
                    <a:pt x="5511" y="3979"/>
                  </a:lnTo>
                  <a:lnTo>
                    <a:pt x="5562" y="3965"/>
                  </a:lnTo>
                  <a:lnTo>
                    <a:pt x="5611" y="3950"/>
                  </a:lnTo>
                  <a:lnTo>
                    <a:pt x="5661" y="3932"/>
                  </a:lnTo>
                  <a:lnTo>
                    <a:pt x="5710" y="3913"/>
                  </a:lnTo>
                  <a:lnTo>
                    <a:pt x="5757" y="3892"/>
                  </a:lnTo>
                  <a:lnTo>
                    <a:pt x="5803" y="3870"/>
                  </a:lnTo>
                  <a:lnTo>
                    <a:pt x="5850" y="3847"/>
                  </a:lnTo>
                  <a:lnTo>
                    <a:pt x="5895" y="3822"/>
                  </a:lnTo>
                  <a:lnTo>
                    <a:pt x="5939" y="3795"/>
                  </a:lnTo>
                  <a:lnTo>
                    <a:pt x="5982" y="3768"/>
                  </a:lnTo>
                  <a:lnTo>
                    <a:pt x="6025" y="3738"/>
                  </a:lnTo>
                  <a:lnTo>
                    <a:pt x="6066" y="3707"/>
                  </a:lnTo>
                  <a:lnTo>
                    <a:pt x="6107" y="3675"/>
                  </a:lnTo>
                  <a:lnTo>
                    <a:pt x="6146" y="3642"/>
                  </a:lnTo>
                  <a:lnTo>
                    <a:pt x="6185" y="3608"/>
                  </a:lnTo>
                  <a:lnTo>
                    <a:pt x="6221" y="3572"/>
                  </a:lnTo>
                  <a:lnTo>
                    <a:pt x="6256" y="3535"/>
                  </a:lnTo>
                  <a:lnTo>
                    <a:pt x="6291" y="3497"/>
                  </a:lnTo>
                  <a:lnTo>
                    <a:pt x="6324" y="3457"/>
                  </a:lnTo>
                  <a:lnTo>
                    <a:pt x="6356" y="3418"/>
                  </a:lnTo>
                  <a:lnTo>
                    <a:pt x="6387" y="3377"/>
                  </a:lnTo>
                  <a:lnTo>
                    <a:pt x="6415" y="3334"/>
                  </a:lnTo>
                  <a:lnTo>
                    <a:pt x="6443" y="3291"/>
                  </a:lnTo>
                  <a:lnTo>
                    <a:pt x="6469" y="3247"/>
                  </a:lnTo>
                  <a:lnTo>
                    <a:pt x="6495" y="3203"/>
                  </a:lnTo>
                  <a:lnTo>
                    <a:pt x="6518" y="3156"/>
                  </a:lnTo>
                  <a:lnTo>
                    <a:pt x="6539" y="3110"/>
                  </a:lnTo>
                  <a:lnTo>
                    <a:pt x="6559" y="3062"/>
                  </a:lnTo>
                  <a:lnTo>
                    <a:pt x="6578" y="3014"/>
                  </a:lnTo>
                  <a:lnTo>
                    <a:pt x="6594" y="2964"/>
                  </a:lnTo>
                  <a:close/>
                </a:path>
              </a:pathLst>
            </a:custGeom>
            <a:solidFill>
              <a:srgbClr val="DA251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sz="2400">
                <a:solidFill>
                  <a:prstClr val="black"/>
                </a:solidFill>
              </a:endParaRPr>
            </a:p>
          </p:txBody>
        </p:sp>
        <p:sp>
          <p:nvSpPr>
            <p:cNvPr id="271" name="Freeform 7"/>
            <p:cNvSpPr>
              <a:spLocks noEditPoints="1"/>
            </p:cNvSpPr>
            <p:nvPr/>
          </p:nvSpPr>
          <p:spPr bwMode="auto">
            <a:xfrm>
              <a:off x="-1777" y="795"/>
              <a:ext cx="3275" cy="1041"/>
            </a:xfrm>
            <a:custGeom>
              <a:avLst/>
              <a:gdLst>
                <a:gd name="T0" fmla="*/ 4925 w 16375"/>
                <a:gd name="T1" fmla="*/ 5145 h 5203"/>
                <a:gd name="T2" fmla="*/ 4999 w 16375"/>
                <a:gd name="T3" fmla="*/ 4465 h 5203"/>
                <a:gd name="T4" fmla="*/ 5280 w 16375"/>
                <a:gd name="T5" fmla="*/ 4585 h 5203"/>
                <a:gd name="T6" fmla="*/ 4895 w 16375"/>
                <a:gd name="T7" fmla="*/ 4765 h 5203"/>
                <a:gd name="T8" fmla="*/ 5233 w 16375"/>
                <a:gd name="T9" fmla="*/ 5096 h 5203"/>
                <a:gd name="T10" fmla="*/ 2079 w 16375"/>
                <a:gd name="T11" fmla="*/ 2115 h 5203"/>
                <a:gd name="T12" fmla="*/ 2199 w 16375"/>
                <a:gd name="T13" fmla="*/ 1653 h 5203"/>
                <a:gd name="T14" fmla="*/ 2633 w 16375"/>
                <a:gd name="T15" fmla="*/ 1007 h 5203"/>
                <a:gd name="T16" fmla="*/ 3601 w 16375"/>
                <a:gd name="T17" fmla="*/ 1679 h 5203"/>
                <a:gd name="T18" fmla="*/ 3045 w 16375"/>
                <a:gd name="T19" fmla="*/ 3697 h 5203"/>
                <a:gd name="T20" fmla="*/ 1925 w 16375"/>
                <a:gd name="T21" fmla="*/ 3593 h 5203"/>
                <a:gd name="T22" fmla="*/ 2151 w 16375"/>
                <a:gd name="T23" fmla="*/ 2889 h 5203"/>
                <a:gd name="T24" fmla="*/ 327 w 16375"/>
                <a:gd name="T25" fmla="*/ 2655 h 5203"/>
                <a:gd name="T26" fmla="*/ 44 w 16375"/>
                <a:gd name="T27" fmla="*/ 3541 h 5203"/>
                <a:gd name="T28" fmla="*/ 739 w 16375"/>
                <a:gd name="T29" fmla="*/ 3942 h 5203"/>
                <a:gd name="T30" fmla="*/ 1479 w 16375"/>
                <a:gd name="T31" fmla="*/ 3328 h 5203"/>
                <a:gd name="T32" fmla="*/ 1142 w 16375"/>
                <a:gd name="T33" fmla="*/ 3025 h 5203"/>
                <a:gd name="T34" fmla="*/ 1401 w 16375"/>
                <a:gd name="T35" fmla="*/ 1109 h 5203"/>
                <a:gd name="T36" fmla="*/ 1635 w 16375"/>
                <a:gd name="T37" fmla="*/ 1843 h 5203"/>
                <a:gd name="T38" fmla="*/ 5664 w 16375"/>
                <a:gd name="T39" fmla="*/ 4758 h 5203"/>
                <a:gd name="T40" fmla="*/ 10388 w 16375"/>
                <a:gd name="T41" fmla="*/ 3882 h 5203"/>
                <a:gd name="T42" fmla="*/ 11318 w 16375"/>
                <a:gd name="T43" fmla="*/ 2702 h 5203"/>
                <a:gd name="T44" fmla="*/ 10655 w 16375"/>
                <a:gd name="T45" fmla="*/ 3115 h 5203"/>
                <a:gd name="T46" fmla="*/ 10470 w 16375"/>
                <a:gd name="T47" fmla="*/ 2772 h 5203"/>
                <a:gd name="T48" fmla="*/ 9473 w 16375"/>
                <a:gd name="T49" fmla="*/ 3786 h 5203"/>
                <a:gd name="T50" fmla="*/ 8976 w 16375"/>
                <a:gd name="T51" fmla="*/ 4517 h 5203"/>
                <a:gd name="T52" fmla="*/ 8867 w 16375"/>
                <a:gd name="T53" fmla="*/ 5185 h 5203"/>
                <a:gd name="T54" fmla="*/ 9001 w 16375"/>
                <a:gd name="T55" fmla="*/ 4908 h 5203"/>
                <a:gd name="T56" fmla="*/ 8406 w 16375"/>
                <a:gd name="T57" fmla="*/ 4747 h 5203"/>
                <a:gd name="T58" fmla="*/ 8680 w 16375"/>
                <a:gd name="T59" fmla="*/ 4538 h 5203"/>
                <a:gd name="T60" fmla="*/ 8513 w 16375"/>
                <a:gd name="T61" fmla="*/ 4940 h 5203"/>
                <a:gd name="T62" fmla="*/ 8608 w 16375"/>
                <a:gd name="T63" fmla="*/ 5178 h 5203"/>
                <a:gd name="T64" fmla="*/ 7634 w 16375"/>
                <a:gd name="T65" fmla="*/ 4547 h 5203"/>
                <a:gd name="T66" fmla="*/ 7448 w 16375"/>
                <a:gd name="T67" fmla="*/ 5196 h 5203"/>
                <a:gd name="T68" fmla="*/ 7626 w 16375"/>
                <a:gd name="T69" fmla="*/ 4876 h 5203"/>
                <a:gd name="T70" fmla="*/ 7028 w 16375"/>
                <a:gd name="T71" fmla="*/ 4747 h 5203"/>
                <a:gd name="T72" fmla="*/ 7283 w 16375"/>
                <a:gd name="T73" fmla="*/ 4545 h 5203"/>
                <a:gd name="T74" fmla="*/ 7183 w 16375"/>
                <a:gd name="T75" fmla="*/ 5037 h 5203"/>
                <a:gd name="T76" fmla="*/ 7077 w 16375"/>
                <a:gd name="T77" fmla="*/ 5040 h 5203"/>
                <a:gd name="T78" fmla="*/ 4127 w 16375"/>
                <a:gd name="T79" fmla="*/ 5195 h 5203"/>
                <a:gd name="T80" fmla="*/ 7446 w 16375"/>
                <a:gd name="T81" fmla="*/ 1435 h 5203"/>
                <a:gd name="T82" fmla="*/ 7486 w 16375"/>
                <a:gd name="T83" fmla="*/ 1911 h 5203"/>
                <a:gd name="T84" fmla="*/ 8014 w 16375"/>
                <a:gd name="T85" fmla="*/ 2072 h 5203"/>
                <a:gd name="T86" fmla="*/ 9142 w 16375"/>
                <a:gd name="T87" fmla="*/ 1358 h 5203"/>
                <a:gd name="T88" fmla="*/ 14938 w 16375"/>
                <a:gd name="T89" fmla="*/ 2580 h 5203"/>
                <a:gd name="T90" fmla="*/ 15255 w 16375"/>
                <a:gd name="T91" fmla="*/ 1917 h 5203"/>
                <a:gd name="T92" fmla="*/ 14620 w 16375"/>
                <a:gd name="T93" fmla="*/ 1707 h 5203"/>
                <a:gd name="T94" fmla="*/ 16016 w 16375"/>
                <a:gd name="T95" fmla="*/ 1141 h 5203"/>
                <a:gd name="T96" fmla="*/ 16309 w 16375"/>
                <a:gd name="T97" fmla="*/ 2131 h 5203"/>
                <a:gd name="T98" fmla="*/ 14810 w 16375"/>
                <a:gd name="T99" fmla="*/ 3862 h 5203"/>
                <a:gd name="T100" fmla="*/ 14617 w 16375"/>
                <a:gd name="T101" fmla="*/ 3211 h 5203"/>
                <a:gd name="T102" fmla="*/ 14183 w 16375"/>
                <a:gd name="T103" fmla="*/ 2259 h 5203"/>
                <a:gd name="T104" fmla="*/ 12834 w 16375"/>
                <a:gd name="T105" fmla="*/ 3042 h 5203"/>
                <a:gd name="T106" fmla="*/ 13015 w 16375"/>
                <a:gd name="T107" fmla="*/ 3796 h 5203"/>
                <a:gd name="T108" fmla="*/ 14004 w 16375"/>
                <a:gd name="T109" fmla="*/ 3904 h 5203"/>
                <a:gd name="T110" fmla="*/ 14006 w 16375"/>
                <a:gd name="T111" fmla="*/ 3302 h 5203"/>
                <a:gd name="T112" fmla="*/ 14076 w 16375"/>
                <a:gd name="T113" fmla="*/ 2846 h 5203"/>
                <a:gd name="T114" fmla="*/ 13689 w 16375"/>
                <a:gd name="T115" fmla="*/ 1385 h 5203"/>
                <a:gd name="T116" fmla="*/ 9762 w 16375"/>
                <a:gd name="T117" fmla="*/ 5172 h 5203"/>
                <a:gd name="T118" fmla="*/ 9209 w 16375"/>
                <a:gd name="T119" fmla="*/ 4824 h 5203"/>
                <a:gd name="T120" fmla="*/ 9768 w 16375"/>
                <a:gd name="T121" fmla="*/ 4489 h 5203"/>
                <a:gd name="T122" fmla="*/ 9563 w 16375"/>
                <a:gd name="T123" fmla="*/ 4529 h 5203"/>
                <a:gd name="T124" fmla="*/ 9412 w 16375"/>
                <a:gd name="T125" fmla="*/ 5066 h 52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16375" h="5203">
                  <a:moveTo>
                    <a:pt x="5345" y="4936"/>
                  </a:moveTo>
                  <a:lnTo>
                    <a:pt x="5441" y="4958"/>
                  </a:lnTo>
                  <a:lnTo>
                    <a:pt x="5432" y="4988"/>
                  </a:lnTo>
                  <a:lnTo>
                    <a:pt x="5421" y="5015"/>
                  </a:lnTo>
                  <a:lnTo>
                    <a:pt x="5410" y="5041"/>
                  </a:lnTo>
                  <a:lnTo>
                    <a:pt x="5396" y="5065"/>
                  </a:lnTo>
                  <a:lnTo>
                    <a:pt x="5382" y="5087"/>
                  </a:lnTo>
                  <a:lnTo>
                    <a:pt x="5365" y="5107"/>
                  </a:lnTo>
                  <a:lnTo>
                    <a:pt x="5348" y="5127"/>
                  </a:lnTo>
                  <a:lnTo>
                    <a:pt x="5329" y="5143"/>
                  </a:lnTo>
                  <a:lnTo>
                    <a:pt x="5319" y="5152"/>
                  </a:lnTo>
                  <a:lnTo>
                    <a:pt x="5309" y="5159"/>
                  </a:lnTo>
                  <a:lnTo>
                    <a:pt x="5299" y="5165"/>
                  </a:lnTo>
                  <a:lnTo>
                    <a:pt x="5288" y="5172"/>
                  </a:lnTo>
                  <a:lnTo>
                    <a:pt x="5277" y="5178"/>
                  </a:lnTo>
                  <a:lnTo>
                    <a:pt x="5265" y="5182"/>
                  </a:lnTo>
                  <a:lnTo>
                    <a:pt x="5253" y="5186"/>
                  </a:lnTo>
                  <a:lnTo>
                    <a:pt x="5242" y="5190"/>
                  </a:lnTo>
                  <a:lnTo>
                    <a:pt x="5216" y="5196"/>
                  </a:lnTo>
                  <a:lnTo>
                    <a:pt x="5191" y="5200"/>
                  </a:lnTo>
                  <a:lnTo>
                    <a:pt x="5164" y="5202"/>
                  </a:lnTo>
                  <a:lnTo>
                    <a:pt x="5137" y="5203"/>
                  </a:lnTo>
                  <a:lnTo>
                    <a:pt x="5107" y="5202"/>
                  </a:lnTo>
                  <a:lnTo>
                    <a:pt x="5078" y="5201"/>
                  </a:lnTo>
                  <a:lnTo>
                    <a:pt x="5052" y="5196"/>
                  </a:lnTo>
                  <a:lnTo>
                    <a:pt x="5026" y="5192"/>
                  </a:lnTo>
                  <a:lnTo>
                    <a:pt x="5003" y="5185"/>
                  </a:lnTo>
                  <a:lnTo>
                    <a:pt x="4981" y="5178"/>
                  </a:lnTo>
                  <a:lnTo>
                    <a:pt x="4971" y="5173"/>
                  </a:lnTo>
                  <a:lnTo>
                    <a:pt x="4961" y="5169"/>
                  </a:lnTo>
                  <a:lnTo>
                    <a:pt x="4952" y="5164"/>
                  </a:lnTo>
                  <a:lnTo>
                    <a:pt x="4944" y="5159"/>
                  </a:lnTo>
                  <a:lnTo>
                    <a:pt x="4925" y="5145"/>
                  </a:lnTo>
                  <a:lnTo>
                    <a:pt x="4907" y="5129"/>
                  </a:lnTo>
                  <a:lnTo>
                    <a:pt x="4891" y="5114"/>
                  </a:lnTo>
                  <a:lnTo>
                    <a:pt x="4876" y="5097"/>
                  </a:lnTo>
                  <a:lnTo>
                    <a:pt x="4862" y="5078"/>
                  </a:lnTo>
                  <a:lnTo>
                    <a:pt x="4849" y="5060"/>
                  </a:lnTo>
                  <a:lnTo>
                    <a:pt x="4836" y="5040"/>
                  </a:lnTo>
                  <a:lnTo>
                    <a:pt x="4825" y="5018"/>
                  </a:lnTo>
                  <a:lnTo>
                    <a:pt x="4817" y="4996"/>
                  </a:lnTo>
                  <a:lnTo>
                    <a:pt x="4810" y="4972"/>
                  </a:lnTo>
                  <a:lnTo>
                    <a:pt x="4803" y="4948"/>
                  </a:lnTo>
                  <a:lnTo>
                    <a:pt x="4798" y="4923"/>
                  </a:lnTo>
                  <a:lnTo>
                    <a:pt x="4793" y="4897"/>
                  </a:lnTo>
                  <a:lnTo>
                    <a:pt x="4790" y="4872"/>
                  </a:lnTo>
                  <a:lnTo>
                    <a:pt x="4789" y="4845"/>
                  </a:lnTo>
                  <a:lnTo>
                    <a:pt x="4788" y="4818"/>
                  </a:lnTo>
                  <a:lnTo>
                    <a:pt x="4789" y="4790"/>
                  </a:lnTo>
                  <a:lnTo>
                    <a:pt x="4791" y="4764"/>
                  </a:lnTo>
                  <a:lnTo>
                    <a:pt x="4795" y="4737"/>
                  </a:lnTo>
                  <a:lnTo>
                    <a:pt x="4799" y="4712"/>
                  </a:lnTo>
                  <a:lnTo>
                    <a:pt x="4806" y="4688"/>
                  </a:lnTo>
                  <a:lnTo>
                    <a:pt x="4813" y="4663"/>
                  </a:lnTo>
                  <a:lnTo>
                    <a:pt x="4822" y="4640"/>
                  </a:lnTo>
                  <a:lnTo>
                    <a:pt x="4832" y="4617"/>
                  </a:lnTo>
                  <a:lnTo>
                    <a:pt x="4844" y="4596"/>
                  </a:lnTo>
                  <a:lnTo>
                    <a:pt x="4857" y="4576"/>
                  </a:lnTo>
                  <a:lnTo>
                    <a:pt x="4872" y="4557"/>
                  </a:lnTo>
                  <a:lnTo>
                    <a:pt x="4887" y="4540"/>
                  </a:lnTo>
                  <a:lnTo>
                    <a:pt x="4904" y="4523"/>
                  </a:lnTo>
                  <a:lnTo>
                    <a:pt x="4922" y="4509"/>
                  </a:lnTo>
                  <a:lnTo>
                    <a:pt x="4939" y="4496"/>
                  </a:lnTo>
                  <a:lnTo>
                    <a:pt x="4959" y="4485"/>
                  </a:lnTo>
                  <a:lnTo>
                    <a:pt x="4978" y="4474"/>
                  </a:lnTo>
                  <a:lnTo>
                    <a:pt x="4999" y="4465"/>
                  </a:lnTo>
                  <a:lnTo>
                    <a:pt x="5020" y="4457"/>
                  </a:lnTo>
                  <a:lnTo>
                    <a:pt x="5042" y="4450"/>
                  </a:lnTo>
                  <a:lnTo>
                    <a:pt x="5065" y="4446"/>
                  </a:lnTo>
                  <a:lnTo>
                    <a:pt x="5088" y="4443"/>
                  </a:lnTo>
                  <a:lnTo>
                    <a:pt x="5111" y="4440"/>
                  </a:lnTo>
                  <a:lnTo>
                    <a:pt x="5137" y="4439"/>
                  </a:lnTo>
                  <a:lnTo>
                    <a:pt x="5163" y="4440"/>
                  </a:lnTo>
                  <a:lnTo>
                    <a:pt x="5190" y="4444"/>
                  </a:lnTo>
                  <a:lnTo>
                    <a:pt x="5214" y="4448"/>
                  </a:lnTo>
                  <a:lnTo>
                    <a:pt x="5237" y="4455"/>
                  </a:lnTo>
                  <a:lnTo>
                    <a:pt x="5261" y="4464"/>
                  </a:lnTo>
                  <a:lnTo>
                    <a:pt x="5282" y="4474"/>
                  </a:lnTo>
                  <a:lnTo>
                    <a:pt x="5303" y="4486"/>
                  </a:lnTo>
                  <a:lnTo>
                    <a:pt x="5322" y="4499"/>
                  </a:lnTo>
                  <a:lnTo>
                    <a:pt x="5341" y="4513"/>
                  </a:lnTo>
                  <a:lnTo>
                    <a:pt x="5358" y="4530"/>
                  </a:lnTo>
                  <a:lnTo>
                    <a:pt x="5374" y="4546"/>
                  </a:lnTo>
                  <a:lnTo>
                    <a:pt x="5388" y="4565"/>
                  </a:lnTo>
                  <a:lnTo>
                    <a:pt x="5394" y="4575"/>
                  </a:lnTo>
                  <a:lnTo>
                    <a:pt x="5400" y="4586"/>
                  </a:lnTo>
                  <a:lnTo>
                    <a:pt x="5405" y="4596"/>
                  </a:lnTo>
                  <a:lnTo>
                    <a:pt x="5411" y="4607"/>
                  </a:lnTo>
                  <a:lnTo>
                    <a:pt x="5415" y="4618"/>
                  </a:lnTo>
                  <a:lnTo>
                    <a:pt x="5420" y="4630"/>
                  </a:lnTo>
                  <a:lnTo>
                    <a:pt x="5423" y="4642"/>
                  </a:lnTo>
                  <a:lnTo>
                    <a:pt x="5426" y="4655"/>
                  </a:lnTo>
                  <a:lnTo>
                    <a:pt x="5329" y="4677"/>
                  </a:lnTo>
                  <a:lnTo>
                    <a:pt x="5324" y="4658"/>
                  </a:lnTo>
                  <a:lnTo>
                    <a:pt x="5317" y="4640"/>
                  </a:lnTo>
                  <a:lnTo>
                    <a:pt x="5309" y="4625"/>
                  </a:lnTo>
                  <a:lnTo>
                    <a:pt x="5300" y="4610"/>
                  </a:lnTo>
                  <a:lnTo>
                    <a:pt x="5291" y="4597"/>
                  </a:lnTo>
                  <a:lnTo>
                    <a:pt x="5280" y="4585"/>
                  </a:lnTo>
                  <a:lnTo>
                    <a:pt x="5268" y="4575"/>
                  </a:lnTo>
                  <a:lnTo>
                    <a:pt x="5255" y="4565"/>
                  </a:lnTo>
                  <a:lnTo>
                    <a:pt x="5250" y="4561"/>
                  </a:lnTo>
                  <a:lnTo>
                    <a:pt x="5244" y="4555"/>
                  </a:lnTo>
                  <a:lnTo>
                    <a:pt x="5237" y="4551"/>
                  </a:lnTo>
                  <a:lnTo>
                    <a:pt x="5231" y="4547"/>
                  </a:lnTo>
                  <a:lnTo>
                    <a:pt x="5216" y="4541"/>
                  </a:lnTo>
                  <a:lnTo>
                    <a:pt x="5201" y="4536"/>
                  </a:lnTo>
                  <a:lnTo>
                    <a:pt x="5185" y="4532"/>
                  </a:lnTo>
                  <a:lnTo>
                    <a:pt x="5170" y="4530"/>
                  </a:lnTo>
                  <a:lnTo>
                    <a:pt x="5153" y="4529"/>
                  </a:lnTo>
                  <a:lnTo>
                    <a:pt x="5137" y="4529"/>
                  </a:lnTo>
                  <a:lnTo>
                    <a:pt x="5115" y="4529"/>
                  </a:lnTo>
                  <a:lnTo>
                    <a:pt x="5095" y="4531"/>
                  </a:lnTo>
                  <a:lnTo>
                    <a:pt x="5076" y="4534"/>
                  </a:lnTo>
                  <a:lnTo>
                    <a:pt x="5057" y="4539"/>
                  </a:lnTo>
                  <a:lnTo>
                    <a:pt x="5041" y="4544"/>
                  </a:lnTo>
                  <a:lnTo>
                    <a:pt x="5025" y="4551"/>
                  </a:lnTo>
                  <a:lnTo>
                    <a:pt x="5010" y="4557"/>
                  </a:lnTo>
                  <a:lnTo>
                    <a:pt x="4996" y="4565"/>
                  </a:lnTo>
                  <a:lnTo>
                    <a:pt x="4980" y="4577"/>
                  </a:lnTo>
                  <a:lnTo>
                    <a:pt x="4966" y="4589"/>
                  </a:lnTo>
                  <a:lnTo>
                    <a:pt x="4955" y="4602"/>
                  </a:lnTo>
                  <a:lnTo>
                    <a:pt x="4944" y="4616"/>
                  </a:lnTo>
                  <a:lnTo>
                    <a:pt x="4935" y="4630"/>
                  </a:lnTo>
                  <a:lnTo>
                    <a:pt x="4927" y="4645"/>
                  </a:lnTo>
                  <a:lnTo>
                    <a:pt x="4920" y="4660"/>
                  </a:lnTo>
                  <a:lnTo>
                    <a:pt x="4914" y="4677"/>
                  </a:lnTo>
                  <a:lnTo>
                    <a:pt x="4908" y="4694"/>
                  </a:lnTo>
                  <a:lnTo>
                    <a:pt x="4904" y="4711"/>
                  </a:lnTo>
                  <a:lnTo>
                    <a:pt x="4901" y="4730"/>
                  </a:lnTo>
                  <a:lnTo>
                    <a:pt x="4897" y="4747"/>
                  </a:lnTo>
                  <a:lnTo>
                    <a:pt x="4895" y="4765"/>
                  </a:lnTo>
                  <a:lnTo>
                    <a:pt x="4893" y="4783"/>
                  </a:lnTo>
                  <a:lnTo>
                    <a:pt x="4892" y="4800"/>
                  </a:lnTo>
                  <a:lnTo>
                    <a:pt x="4892" y="4818"/>
                  </a:lnTo>
                  <a:lnTo>
                    <a:pt x="4892" y="4842"/>
                  </a:lnTo>
                  <a:lnTo>
                    <a:pt x="4893" y="4865"/>
                  </a:lnTo>
                  <a:lnTo>
                    <a:pt x="4895" y="4886"/>
                  </a:lnTo>
                  <a:lnTo>
                    <a:pt x="4897" y="4907"/>
                  </a:lnTo>
                  <a:lnTo>
                    <a:pt x="4901" y="4927"/>
                  </a:lnTo>
                  <a:lnTo>
                    <a:pt x="4904" y="4946"/>
                  </a:lnTo>
                  <a:lnTo>
                    <a:pt x="4908" y="4964"/>
                  </a:lnTo>
                  <a:lnTo>
                    <a:pt x="4914" y="4981"/>
                  </a:lnTo>
                  <a:lnTo>
                    <a:pt x="4923" y="4999"/>
                  </a:lnTo>
                  <a:lnTo>
                    <a:pt x="4933" y="5015"/>
                  </a:lnTo>
                  <a:lnTo>
                    <a:pt x="4943" y="5031"/>
                  </a:lnTo>
                  <a:lnTo>
                    <a:pt x="4952" y="5044"/>
                  </a:lnTo>
                  <a:lnTo>
                    <a:pt x="4965" y="5055"/>
                  </a:lnTo>
                  <a:lnTo>
                    <a:pt x="4977" y="5066"/>
                  </a:lnTo>
                  <a:lnTo>
                    <a:pt x="4990" y="5076"/>
                  </a:lnTo>
                  <a:lnTo>
                    <a:pt x="5003" y="5085"/>
                  </a:lnTo>
                  <a:lnTo>
                    <a:pt x="5018" y="5095"/>
                  </a:lnTo>
                  <a:lnTo>
                    <a:pt x="5032" y="5103"/>
                  </a:lnTo>
                  <a:lnTo>
                    <a:pt x="5047" y="5109"/>
                  </a:lnTo>
                  <a:lnTo>
                    <a:pt x="5063" y="5114"/>
                  </a:lnTo>
                  <a:lnTo>
                    <a:pt x="5079" y="5118"/>
                  </a:lnTo>
                  <a:lnTo>
                    <a:pt x="5096" y="5120"/>
                  </a:lnTo>
                  <a:lnTo>
                    <a:pt x="5113" y="5121"/>
                  </a:lnTo>
                  <a:lnTo>
                    <a:pt x="5129" y="5121"/>
                  </a:lnTo>
                  <a:lnTo>
                    <a:pt x="5148" y="5121"/>
                  </a:lnTo>
                  <a:lnTo>
                    <a:pt x="5167" y="5119"/>
                  </a:lnTo>
                  <a:lnTo>
                    <a:pt x="5184" y="5116"/>
                  </a:lnTo>
                  <a:lnTo>
                    <a:pt x="5201" y="5110"/>
                  </a:lnTo>
                  <a:lnTo>
                    <a:pt x="5217" y="5104"/>
                  </a:lnTo>
                  <a:lnTo>
                    <a:pt x="5233" y="5096"/>
                  </a:lnTo>
                  <a:lnTo>
                    <a:pt x="5248" y="5087"/>
                  </a:lnTo>
                  <a:lnTo>
                    <a:pt x="5263" y="5077"/>
                  </a:lnTo>
                  <a:lnTo>
                    <a:pt x="5278" y="5063"/>
                  </a:lnTo>
                  <a:lnTo>
                    <a:pt x="5293" y="5047"/>
                  </a:lnTo>
                  <a:lnTo>
                    <a:pt x="5304" y="5032"/>
                  </a:lnTo>
                  <a:lnTo>
                    <a:pt x="5315" y="5015"/>
                  </a:lnTo>
                  <a:lnTo>
                    <a:pt x="5324" y="4997"/>
                  </a:lnTo>
                  <a:lnTo>
                    <a:pt x="5331" y="4978"/>
                  </a:lnTo>
                  <a:lnTo>
                    <a:pt x="5338" y="4958"/>
                  </a:lnTo>
                  <a:lnTo>
                    <a:pt x="5345" y="4936"/>
                  </a:lnTo>
                  <a:close/>
                  <a:moveTo>
                    <a:pt x="2281" y="2542"/>
                  </a:moveTo>
                  <a:lnTo>
                    <a:pt x="2219" y="2561"/>
                  </a:lnTo>
                  <a:lnTo>
                    <a:pt x="2157" y="2580"/>
                  </a:lnTo>
                  <a:lnTo>
                    <a:pt x="2094" y="2597"/>
                  </a:lnTo>
                  <a:lnTo>
                    <a:pt x="2031" y="2614"/>
                  </a:lnTo>
                  <a:lnTo>
                    <a:pt x="1967" y="2631"/>
                  </a:lnTo>
                  <a:lnTo>
                    <a:pt x="1904" y="2646"/>
                  </a:lnTo>
                  <a:lnTo>
                    <a:pt x="1840" y="2661"/>
                  </a:lnTo>
                  <a:lnTo>
                    <a:pt x="1776" y="2675"/>
                  </a:lnTo>
                  <a:lnTo>
                    <a:pt x="1755" y="2681"/>
                  </a:lnTo>
                  <a:lnTo>
                    <a:pt x="1737" y="2687"/>
                  </a:lnTo>
                  <a:lnTo>
                    <a:pt x="1719" y="2692"/>
                  </a:lnTo>
                  <a:lnTo>
                    <a:pt x="1702" y="2698"/>
                  </a:lnTo>
                  <a:lnTo>
                    <a:pt x="1702" y="2201"/>
                  </a:lnTo>
                  <a:lnTo>
                    <a:pt x="1756" y="2190"/>
                  </a:lnTo>
                  <a:lnTo>
                    <a:pt x="1806" y="2179"/>
                  </a:lnTo>
                  <a:lnTo>
                    <a:pt x="1852" y="2168"/>
                  </a:lnTo>
                  <a:lnTo>
                    <a:pt x="1896" y="2158"/>
                  </a:lnTo>
                  <a:lnTo>
                    <a:pt x="1935" y="2148"/>
                  </a:lnTo>
                  <a:lnTo>
                    <a:pt x="1970" y="2141"/>
                  </a:lnTo>
                  <a:lnTo>
                    <a:pt x="2002" y="2133"/>
                  </a:lnTo>
                  <a:lnTo>
                    <a:pt x="2028" y="2126"/>
                  </a:lnTo>
                  <a:lnTo>
                    <a:pt x="2079" y="2115"/>
                  </a:lnTo>
                  <a:lnTo>
                    <a:pt x="2129" y="2103"/>
                  </a:lnTo>
                  <a:lnTo>
                    <a:pt x="2179" y="2090"/>
                  </a:lnTo>
                  <a:lnTo>
                    <a:pt x="2229" y="2075"/>
                  </a:lnTo>
                  <a:lnTo>
                    <a:pt x="2281" y="2060"/>
                  </a:lnTo>
                  <a:lnTo>
                    <a:pt x="2332" y="2045"/>
                  </a:lnTo>
                  <a:lnTo>
                    <a:pt x="2384" y="2027"/>
                  </a:lnTo>
                  <a:lnTo>
                    <a:pt x="2437" y="2008"/>
                  </a:lnTo>
                  <a:lnTo>
                    <a:pt x="2444" y="1994"/>
                  </a:lnTo>
                  <a:lnTo>
                    <a:pt x="2452" y="1979"/>
                  </a:lnTo>
                  <a:lnTo>
                    <a:pt x="2459" y="1964"/>
                  </a:lnTo>
                  <a:lnTo>
                    <a:pt x="2464" y="1949"/>
                  </a:lnTo>
                  <a:lnTo>
                    <a:pt x="2470" y="1933"/>
                  </a:lnTo>
                  <a:lnTo>
                    <a:pt x="2474" y="1917"/>
                  </a:lnTo>
                  <a:lnTo>
                    <a:pt x="2478" y="1900"/>
                  </a:lnTo>
                  <a:lnTo>
                    <a:pt x="2481" y="1883"/>
                  </a:lnTo>
                  <a:lnTo>
                    <a:pt x="2483" y="1867"/>
                  </a:lnTo>
                  <a:lnTo>
                    <a:pt x="2485" y="1850"/>
                  </a:lnTo>
                  <a:lnTo>
                    <a:pt x="2486" y="1834"/>
                  </a:lnTo>
                  <a:lnTo>
                    <a:pt x="2486" y="1816"/>
                  </a:lnTo>
                  <a:lnTo>
                    <a:pt x="2486" y="1800"/>
                  </a:lnTo>
                  <a:lnTo>
                    <a:pt x="2485" y="1782"/>
                  </a:lnTo>
                  <a:lnTo>
                    <a:pt x="2483" y="1765"/>
                  </a:lnTo>
                  <a:lnTo>
                    <a:pt x="2481" y="1749"/>
                  </a:lnTo>
                  <a:lnTo>
                    <a:pt x="2464" y="1739"/>
                  </a:lnTo>
                  <a:lnTo>
                    <a:pt x="2447" y="1730"/>
                  </a:lnTo>
                  <a:lnTo>
                    <a:pt x="2429" y="1721"/>
                  </a:lnTo>
                  <a:lnTo>
                    <a:pt x="2411" y="1714"/>
                  </a:lnTo>
                  <a:lnTo>
                    <a:pt x="2374" y="1699"/>
                  </a:lnTo>
                  <a:lnTo>
                    <a:pt x="2337" y="1687"/>
                  </a:lnTo>
                  <a:lnTo>
                    <a:pt x="2301" y="1676"/>
                  </a:lnTo>
                  <a:lnTo>
                    <a:pt x="2264" y="1666"/>
                  </a:lnTo>
                  <a:lnTo>
                    <a:pt x="2231" y="1658"/>
                  </a:lnTo>
                  <a:lnTo>
                    <a:pt x="2199" y="1653"/>
                  </a:lnTo>
                  <a:lnTo>
                    <a:pt x="2169" y="1651"/>
                  </a:lnTo>
                  <a:lnTo>
                    <a:pt x="2141" y="1650"/>
                  </a:lnTo>
                  <a:lnTo>
                    <a:pt x="2112" y="1650"/>
                  </a:lnTo>
                  <a:lnTo>
                    <a:pt x="2082" y="1651"/>
                  </a:lnTo>
                  <a:lnTo>
                    <a:pt x="2055" y="1653"/>
                  </a:lnTo>
                  <a:lnTo>
                    <a:pt x="2026" y="1656"/>
                  </a:lnTo>
                  <a:lnTo>
                    <a:pt x="1997" y="1661"/>
                  </a:lnTo>
                  <a:lnTo>
                    <a:pt x="1970" y="1666"/>
                  </a:lnTo>
                  <a:lnTo>
                    <a:pt x="1943" y="1673"/>
                  </a:lnTo>
                  <a:lnTo>
                    <a:pt x="1915" y="1679"/>
                  </a:lnTo>
                  <a:lnTo>
                    <a:pt x="1890" y="1688"/>
                  </a:lnTo>
                  <a:lnTo>
                    <a:pt x="1865" y="1697"/>
                  </a:lnTo>
                  <a:lnTo>
                    <a:pt x="1839" y="1707"/>
                  </a:lnTo>
                  <a:lnTo>
                    <a:pt x="1815" y="1718"/>
                  </a:lnTo>
                  <a:lnTo>
                    <a:pt x="1792" y="1729"/>
                  </a:lnTo>
                  <a:lnTo>
                    <a:pt x="1769" y="1741"/>
                  </a:lnTo>
                  <a:lnTo>
                    <a:pt x="1752" y="1752"/>
                  </a:lnTo>
                  <a:lnTo>
                    <a:pt x="1735" y="1763"/>
                  </a:lnTo>
                  <a:lnTo>
                    <a:pt x="1719" y="1774"/>
                  </a:lnTo>
                  <a:lnTo>
                    <a:pt x="1702" y="1785"/>
                  </a:lnTo>
                  <a:lnTo>
                    <a:pt x="1702" y="1037"/>
                  </a:lnTo>
                  <a:lnTo>
                    <a:pt x="1771" y="1028"/>
                  </a:lnTo>
                  <a:lnTo>
                    <a:pt x="1839" y="1020"/>
                  </a:lnTo>
                  <a:lnTo>
                    <a:pt x="1907" y="1013"/>
                  </a:lnTo>
                  <a:lnTo>
                    <a:pt x="1974" y="1006"/>
                  </a:lnTo>
                  <a:lnTo>
                    <a:pt x="2041" y="1001"/>
                  </a:lnTo>
                  <a:lnTo>
                    <a:pt x="2110" y="996"/>
                  </a:lnTo>
                  <a:lnTo>
                    <a:pt x="2179" y="994"/>
                  </a:lnTo>
                  <a:lnTo>
                    <a:pt x="2251" y="993"/>
                  </a:lnTo>
                  <a:lnTo>
                    <a:pt x="2351" y="994"/>
                  </a:lnTo>
                  <a:lnTo>
                    <a:pt x="2448" y="996"/>
                  </a:lnTo>
                  <a:lnTo>
                    <a:pt x="2542" y="1001"/>
                  </a:lnTo>
                  <a:lnTo>
                    <a:pt x="2633" y="1007"/>
                  </a:lnTo>
                  <a:lnTo>
                    <a:pt x="2719" y="1015"/>
                  </a:lnTo>
                  <a:lnTo>
                    <a:pt x="2802" y="1024"/>
                  </a:lnTo>
                  <a:lnTo>
                    <a:pt x="2878" y="1034"/>
                  </a:lnTo>
                  <a:lnTo>
                    <a:pt x="2948" y="1045"/>
                  </a:lnTo>
                  <a:lnTo>
                    <a:pt x="2982" y="1049"/>
                  </a:lnTo>
                  <a:lnTo>
                    <a:pt x="3016" y="1056"/>
                  </a:lnTo>
                  <a:lnTo>
                    <a:pt x="3051" y="1064"/>
                  </a:lnTo>
                  <a:lnTo>
                    <a:pt x="3083" y="1073"/>
                  </a:lnTo>
                  <a:lnTo>
                    <a:pt x="3115" y="1084"/>
                  </a:lnTo>
                  <a:lnTo>
                    <a:pt x="3147" y="1097"/>
                  </a:lnTo>
                  <a:lnTo>
                    <a:pt x="3178" y="1110"/>
                  </a:lnTo>
                  <a:lnTo>
                    <a:pt x="3208" y="1124"/>
                  </a:lnTo>
                  <a:lnTo>
                    <a:pt x="3237" y="1141"/>
                  </a:lnTo>
                  <a:lnTo>
                    <a:pt x="3266" y="1158"/>
                  </a:lnTo>
                  <a:lnTo>
                    <a:pt x="3294" y="1177"/>
                  </a:lnTo>
                  <a:lnTo>
                    <a:pt x="3320" y="1197"/>
                  </a:lnTo>
                  <a:lnTo>
                    <a:pt x="3346" y="1218"/>
                  </a:lnTo>
                  <a:lnTo>
                    <a:pt x="3371" y="1240"/>
                  </a:lnTo>
                  <a:lnTo>
                    <a:pt x="3394" y="1263"/>
                  </a:lnTo>
                  <a:lnTo>
                    <a:pt x="3417" y="1288"/>
                  </a:lnTo>
                  <a:lnTo>
                    <a:pt x="3439" y="1312"/>
                  </a:lnTo>
                  <a:lnTo>
                    <a:pt x="3459" y="1338"/>
                  </a:lnTo>
                  <a:lnTo>
                    <a:pt x="3479" y="1366"/>
                  </a:lnTo>
                  <a:lnTo>
                    <a:pt x="3497" y="1393"/>
                  </a:lnTo>
                  <a:lnTo>
                    <a:pt x="3515" y="1422"/>
                  </a:lnTo>
                  <a:lnTo>
                    <a:pt x="3530" y="1452"/>
                  </a:lnTo>
                  <a:lnTo>
                    <a:pt x="3544" y="1482"/>
                  </a:lnTo>
                  <a:lnTo>
                    <a:pt x="3558" y="1514"/>
                  </a:lnTo>
                  <a:lnTo>
                    <a:pt x="3569" y="1546"/>
                  </a:lnTo>
                  <a:lnTo>
                    <a:pt x="3580" y="1578"/>
                  </a:lnTo>
                  <a:lnTo>
                    <a:pt x="3589" y="1611"/>
                  </a:lnTo>
                  <a:lnTo>
                    <a:pt x="3595" y="1645"/>
                  </a:lnTo>
                  <a:lnTo>
                    <a:pt x="3601" y="1679"/>
                  </a:lnTo>
                  <a:lnTo>
                    <a:pt x="3605" y="1715"/>
                  </a:lnTo>
                  <a:lnTo>
                    <a:pt x="3607" y="1750"/>
                  </a:lnTo>
                  <a:lnTo>
                    <a:pt x="3608" y="1785"/>
                  </a:lnTo>
                  <a:lnTo>
                    <a:pt x="3607" y="1816"/>
                  </a:lnTo>
                  <a:lnTo>
                    <a:pt x="3606" y="1845"/>
                  </a:lnTo>
                  <a:lnTo>
                    <a:pt x="3603" y="1872"/>
                  </a:lnTo>
                  <a:lnTo>
                    <a:pt x="3598" y="1900"/>
                  </a:lnTo>
                  <a:lnTo>
                    <a:pt x="3593" y="1926"/>
                  </a:lnTo>
                  <a:lnTo>
                    <a:pt x="3586" y="1953"/>
                  </a:lnTo>
                  <a:lnTo>
                    <a:pt x="3580" y="1981"/>
                  </a:lnTo>
                  <a:lnTo>
                    <a:pt x="3571" y="2008"/>
                  </a:lnTo>
                  <a:lnTo>
                    <a:pt x="3579" y="2008"/>
                  </a:lnTo>
                  <a:lnTo>
                    <a:pt x="3560" y="2067"/>
                  </a:lnTo>
                  <a:lnTo>
                    <a:pt x="3540" y="2131"/>
                  </a:lnTo>
                  <a:lnTo>
                    <a:pt x="3518" y="2198"/>
                  </a:lnTo>
                  <a:lnTo>
                    <a:pt x="3495" y="2271"/>
                  </a:lnTo>
                  <a:lnTo>
                    <a:pt x="3469" y="2349"/>
                  </a:lnTo>
                  <a:lnTo>
                    <a:pt x="3443" y="2432"/>
                  </a:lnTo>
                  <a:lnTo>
                    <a:pt x="3414" y="2521"/>
                  </a:lnTo>
                  <a:lnTo>
                    <a:pt x="3383" y="2616"/>
                  </a:lnTo>
                  <a:lnTo>
                    <a:pt x="3350" y="2717"/>
                  </a:lnTo>
                  <a:lnTo>
                    <a:pt x="3316" y="2825"/>
                  </a:lnTo>
                  <a:lnTo>
                    <a:pt x="3279" y="2940"/>
                  </a:lnTo>
                  <a:lnTo>
                    <a:pt x="3240" y="3061"/>
                  </a:lnTo>
                  <a:lnTo>
                    <a:pt x="3199" y="3190"/>
                  </a:lnTo>
                  <a:lnTo>
                    <a:pt x="3155" y="3327"/>
                  </a:lnTo>
                  <a:lnTo>
                    <a:pt x="3108" y="3471"/>
                  </a:lnTo>
                  <a:lnTo>
                    <a:pt x="3060" y="3624"/>
                  </a:lnTo>
                  <a:lnTo>
                    <a:pt x="3055" y="3636"/>
                  </a:lnTo>
                  <a:lnTo>
                    <a:pt x="3051" y="3647"/>
                  </a:lnTo>
                  <a:lnTo>
                    <a:pt x="3049" y="3660"/>
                  </a:lnTo>
                  <a:lnTo>
                    <a:pt x="3046" y="3672"/>
                  </a:lnTo>
                  <a:lnTo>
                    <a:pt x="3045" y="3697"/>
                  </a:lnTo>
                  <a:lnTo>
                    <a:pt x="3045" y="3721"/>
                  </a:lnTo>
                  <a:lnTo>
                    <a:pt x="3045" y="3740"/>
                  </a:lnTo>
                  <a:lnTo>
                    <a:pt x="3046" y="3760"/>
                  </a:lnTo>
                  <a:lnTo>
                    <a:pt x="3049" y="3778"/>
                  </a:lnTo>
                  <a:lnTo>
                    <a:pt x="3051" y="3797"/>
                  </a:lnTo>
                  <a:lnTo>
                    <a:pt x="3055" y="3816"/>
                  </a:lnTo>
                  <a:lnTo>
                    <a:pt x="3061" y="3835"/>
                  </a:lnTo>
                  <a:lnTo>
                    <a:pt x="3066" y="3852"/>
                  </a:lnTo>
                  <a:lnTo>
                    <a:pt x="3074" y="3869"/>
                  </a:lnTo>
                  <a:lnTo>
                    <a:pt x="2978" y="3869"/>
                  </a:lnTo>
                  <a:lnTo>
                    <a:pt x="2756" y="3869"/>
                  </a:lnTo>
                  <a:lnTo>
                    <a:pt x="2221" y="3869"/>
                  </a:lnTo>
                  <a:lnTo>
                    <a:pt x="2028" y="3869"/>
                  </a:lnTo>
                  <a:lnTo>
                    <a:pt x="2028" y="3862"/>
                  </a:lnTo>
                  <a:lnTo>
                    <a:pt x="2028" y="3861"/>
                  </a:lnTo>
                  <a:lnTo>
                    <a:pt x="2016" y="3839"/>
                  </a:lnTo>
                  <a:lnTo>
                    <a:pt x="2005" y="3816"/>
                  </a:lnTo>
                  <a:lnTo>
                    <a:pt x="1996" y="3792"/>
                  </a:lnTo>
                  <a:lnTo>
                    <a:pt x="1988" y="3767"/>
                  </a:lnTo>
                  <a:lnTo>
                    <a:pt x="1983" y="3742"/>
                  </a:lnTo>
                  <a:lnTo>
                    <a:pt x="1979" y="3715"/>
                  </a:lnTo>
                  <a:lnTo>
                    <a:pt x="1977" y="3689"/>
                  </a:lnTo>
                  <a:lnTo>
                    <a:pt x="1976" y="3661"/>
                  </a:lnTo>
                  <a:lnTo>
                    <a:pt x="1977" y="3645"/>
                  </a:lnTo>
                  <a:lnTo>
                    <a:pt x="1977" y="3629"/>
                  </a:lnTo>
                  <a:lnTo>
                    <a:pt x="1979" y="3614"/>
                  </a:lnTo>
                  <a:lnTo>
                    <a:pt x="1982" y="3598"/>
                  </a:lnTo>
                  <a:lnTo>
                    <a:pt x="1985" y="3583"/>
                  </a:lnTo>
                  <a:lnTo>
                    <a:pt x="1989" y="3568"/>
                  </a:lnTo>
                  <a:lnTo>
                    <a:pt x="1994" y="3551"/>
                  </a:lnTo>
                  <a:lnTo>
                    <a:pt x="1998" y="3536"/>
                  </a:lnTo>
                  <a:lnTo>
                    <a:pt x="1962" y="3564"/>
                  </a:lnTo>
                  <a:lnTo>
                    <a:pt x="1925" y="3593"/>
                  </a:lnTo>
                  <a:lnTo>
                    <a:pt x="1888" y="3618"/>
                  </a:lnTo>
                  <a:lnTo>
                    <a:pt x="1850" y="3643"/>
                  </a:lnTo>
                  <a:lnTo>
                    <a:pt x="1813" y="3666"/>
                  </a:lnTo>
                  <a:lnTo>
                    <a:pt x="1775" y="3688"/>
                  </a:lnTo>
                  <a:lnTo>
                    <a:pt x="1739" y="3708"/>
                  </a:lnTo>
                  <a:lnTo>
                    <a:pt x="1702" y="3728"/>
                  </a:lnTo>
                  <a:lnTo>
                    <a:pt x="1702" y="3276"/>
                  </a:lnTo>
                  <a:lnTo>
                    <a:pt x="1719" y="3270"/>
                  </a:lnTo>
                  <a:lnTo>
                    <a:pt x="1735" y="3264"/>
                  </a:lnTo>
                  <a:lnTo>
                    <a:pt x="1752" y="3256"/>
                  </a:lnTo>
                  <a:lnTo>
                    <a:pt x="1769" y="3246"/>
                  </a:lnTo>
                  <a:lnTo>
                    <a:pt x="1792" y="3234"/>
                  </a:lnTo>
                  <a:lnTo>
                    <a:pt x="1814" y="3223"/>
                  </a:lnTo>
                  <a:lnTo>
                    <a:pt x="1836" y="3211"/>
                  </a:lnTo>
                  <a:lnTo>
                    <a:pt x="1857" y="3199"/>
                  </a:lnTo>
                  <a:lnTo>
                    <a:pt x="1877" y="3187"/>
                  </a:lnTo>
                  <a:lnTo>
                    <a:pt x="1896" y="3174"/>
                  </a:lnTo>
                  <a:lnTo>
                    <a:pt x="1914" y="3160"/>
                  </a:lnTo>
                  <a:lnTo>
                    <a:pt x="1932" y="3147"/>
                  </a:lnTo>
                  <a:lnTo>
                    <a:pt x="1949" y="3133"/>
                  </a:lnTo>
                  <a:lnTo>
                    <a:pt x="1965" y="3119"/>
                  </a:lnTo>
                  <a:lnTo>
                    <a:pt x="1981" y="3105"/>
                  </a:lnTo>
                  <a:lnTo>
                    <a:pt x="1996" y="3091"/>
                  </a:lnTo>
                  <a:lnTo>
                    <a:pt x="2025" y="3061"/>
                  </a:lnTo>
                  <a:lnTo>
                    <a:pt x="2050" y="3031"/>
                  </a:lnTo>
                  <a:lnTo>
                    <a:pt x="2065" y="3016"/>
                  </a:lnTo>
                  <a:lnTo>
                    <a:pt x="2078" y="2999"/>
                  </a:lnTo>
                  <a:lnTo>
                    <a:pt x="2091" y="2983"/>
                  </a:lnTo>
                  <a:lnTo>
                    <a:pt x="2103" y="2965"/>
                  </a:lnTo>
                  <a:lnTo>
                    <a:pt x="2115" y="2946"/>
                  </a:lnTo>
                  <a:lnTo>
                    <a:pt x="2127" y="2927"/>
                  </a:lnTo>
                  <a:lnTo>
                    <a:pt x="2140" y="2909"/>
                  </a:lnTo>
                  <a:lnTo>
                    <a:pt x="2151" y="2889"/>
                  </a:lnTo>
                  <a:lnTo>
                    <a:pt x="2173" y="2847"/>
                  </a:lnTo>
                  <a:lnTo>
                    <a:pt x="2193" y="2804"/>
                  </a:lnTo>
                  <a:lnTo>
                    <a:pt x="2211" y="2759"/>
                  </a:lnTo>
                  <a:lnTo>
                    <a:pt x="2229" y="2712"/>
                  </a:lnTo>
                  <a:lnTo>
                    <a:pt x="2281" y="2542"/>
                  </a:lnTo>
                  <a:close/>
                  <a:moveTo>
                    <a:pt x="1702" y="2698"/>
                  </a:moveTo>
                  <a:lnTo>
                    <a:pt x="1702" y="2201"/>
                  </a:lnTo>
                  <a:lnTo>
                    <a:pt x="1650" y="2212"/>
                  </a:lnTo>
                  <a:lnTo>
                    <a:pt x="1594" y="2223"/>
                  </a:lnTo>
                  <a:lnTo>
                    <a:pt x="1534" y="2234"/>
                  </a:lnTo>
                  <a:lnTo>
                    <a:pt x="1471" y="2247"/>
                  </a:lnTo>
                  <a:lnTo>
                    <a:pt x="1405" y="2259"/>
                  </a:lnTo>
                  <a:lnTo>
                    <a:pt x="1336" y="2271"/>
                  </a:lnTo>
                  <a:lnTo>
                    <a:pt x="1264" y="2284"/>
                  </a:lnTo>
                  <a:lnTo>
                    <a:pt x="1190" y="2297"/>
                  </a:lnTo>
                  <a:lnTo>
                    <a:pt x="1124" y="2311"/>
                  </a:lnTo>
                  <a:lnTo>
                    <a:pt x="1058" y="2324"/>
                  </a:lnTo>
                  <a:lnTo>
                    <a:pt x="997" y="2338"/>
                  </a:lnTo>
                  <a:lnTo>
                    <a:pt x="937" y="2354"/>
                  </a:lnTo>
                  <a:lnTo>
                    <a:pt x="880" y="2370"/>
                  </a:lnTo>
                  <a:lnTo>
                    <a:pt x="824" y="2388"/>
                  </a:lnTo>
                  <a:lnTo>
                    <a:pt x="771" y="2405"/>
                  </a:lnTo>
                  <a:lnTo>
                    <a:pt x="720" y="2424"/>
                  </a:lnTo>
                  <a:lnTo>
                    <a:pt x="671" y="2444"/>
                  </a:lnTo>
                  <a:lnTo>
                    <a:pt x="624" y="2464"/>
                  </a:lnTo>
                  <a:lnTo>
                    <a:pt x="580" y="2485"/>
                  </a:lnTo>
                  <a:lnTo>
                    <a:pt x="538" y="2507"/>
                  </a:lnTo>
                  <a:lnTo>
                    <a:pt x="497" y="2529"/>
                  </a:lnTo>
                  <a:lnTo>
                    <a:pt x="460" y="2552"/>
                  </a:lnTo>
                  <a:lnTo>
                    <a:pt x="423" y="2577"/>
                  </a:lnTo>
                  <a:lnTo>
                    <a:pt x="389" y="2601"/>
                  </a:lnTo>
                  <a:lnTo>
                    <a:pt x="357" y="2627"/>
                  </a:lnTo>
                  <a:lnTo>
                    <a:pt x="327" y="2655"/>
                  </a:lnTo>
                  <a:lnTo>
                    <a:pt x="298" y="2681"/>
                  </a:lnTo>
                  <a:lnTo>
                    <a:pt x="270" y="2709"/>
                  </a:lnTo>
                  <a:lnTo>
                    <a:pt x="242" y="2738"/>
                  </a:lnTo>
                  <a:lnTo>
                    <a:pt x="217" y="2767"/>
                  </a:lnTo>
                  <a:lnTo>
                    <a:pt x="191" y="2797"/>
                  </a:lnTo>
                  <a:lnTo>
                    <a:pt x="168" y="2828"/>
                  </a:lnTo>
                  <a:lnTo>
                    <a:pt x="146" y="2860"/>
                  </a:lnTo>
                  <a:lnTo>
                    <a:pt x="125" y="2894"/>
                  </a:lnTo>
                  <a:lnTo>
                    <a:pt x="105" y="2929"/>
                  </a:lnTo>
                  <a:lnTo>
                    <a:pt x="87" y="2965"/>
                  </a:lnTo>
                  <a:lnTo>
                    <a:pt x="69" y="3002"/>
                  </a:lnTo>
                  <a:lnTo>
                    <a:pt x="53" y="3042"/>
                  </a:lnTo>
                  <a:lnTo>
                    <a:pt x="39" y="3084"/>
                  </a:lnTo>
                  <a:lnTo>
                    <a:pt x="26" y="3127"/>
                  </a:lnTo>
                  <a:lnTo>
                    <a:pt x="20" y="3149"/>
                  </a:lnTo>
                  <a:lnTo>
                    <a:pt x="16" y="3170"/>
                  </a:lnTo>
                  <a:lnTo>
                    <a:pt x="11" y="3191"/>
                  </a:lnTo>
                  <a:lnTo>
                    <a:pt x="8" y="3211"/>
                  </a:lnTo>
                  <a:lnTo>
                    <a:pt x="6" y="3232"/>
                  </a:lnTo>
                  <a:lnTo>
                    <a:pt x="4" y="3252"/>
                  </a:lnTo>
                  <a:lnTo>
                    <a:pt x="2" y="3272"/>
                  </a:lnTo>
                  <a:lnTo>
                    <a:pt x="2" y="3292"/>
                  </a:lnTo>
                  <a:lnTo>
                    <a:pt x="0" y="3311"/>
                  </a:lnTo>
                  <a:lnTo>
                    <a:pt x="0" y="3330"/>
                  </a:lnTo>
                  <a:lnTo>
                    <a:pt x="2" y="3349"/>
                  </a:lnTo>
                  <a:lnTo>
                    <a:pt x="3" y="3368"/>
                  </a:lnTo>
                  <a:lnTo>
                    <a:pt x="5" y="3387"/>
                  </a:lnTo>
                  <a:lnTo>
                    <a:pt x="7" y="3404"/>
                  </a:lnTo>
                  <a:lnTo>
                    <a:pt x="10" y="3422"/>
                  </a:lnTo>
                  <a:lnTo>
                    <a:pt x="14" y="3439"/>
                  </a:lnTo>
                  <a:lnTo>
                    <a:pt x="21" y="3475"/>
                  </a:lnTo>
                  <a:lnTo>
                    <a:pt x="32" y="3508"/>
                  </a:lnTo>
                  <a:lnTo>
                    <a:pt x="44" y="3541"/>
                  </a:lnTo>
                  <a:lnTo>
                    <a:pt x="58" y="3573"/>
                  </a:lnTo>
                  <a:lnTo>
                    <a:pt x="73" y="3604"/>
                  </a:lnTo>
                  <a:lnTo>
                    <a:pt x="91" y="3634"/>
                  </a:lnTo>
                  <a:lnTo>
                    <a:pt x="109" y="3662"/>
                  </a:lnTo>
                  <a:lnTo>
                    <a:pt x="130" y="3691"/>
                  </a:lnTo>
                  <a:lnTo>
                    <a:pt x="153" y="3720"/>
                  </a:lnTo>
                  <a:lnTo>
                    <a:pt x="178" y="3746"/>
                  </a:lnTo>
                  <a:lnTo>
                    <a:pt x="191" y="3760"/>
                  </a:lnTo>
                  <a:lnTo>
                    <a:pt x="205" y="3772"/>
                  </a:lnTo>
                  <a:lnTo>
                    <a:pt x="219" y="3784"/>
                  </a:lnTo>
                  <a:lnTo>
                    <a:pt x="232" y="3796"/>
                  </a:lnTo>
                  <a:lnTo>
                    <a:pt x="248" y="3807"/>
                  </a:lnTo>
                  <a:lnTo>
                    <a:pt x="263" y="3818"/>
                  </a:lnTo>
                  <a:lnTo>
                    <a:pt x="279" y="3829"/>
                  </a:lnTo>
                  <a:lnTo>
                    <a:pt x="295" y="3839"/>
                  </a:lnTo>
                  <a:lnTo>
                    <a:pt x="312" y="3849"/>
                  </a:lnTo>
                  <a:lnTo>
                    <a:pt x="330" y="3858"/>
                  </a:lnTo>
                  <a:lnTo>
                    <a:pt x="348" y="3867"/>
                  </a:lnTo>
                  <a:lnTo>
                    <a:pt x="367" y="3875"/>
                  </a:lnTo>
                  <a:lnTo>
                    <a:pt x="388" y="3883"/>
                  </a:lnTo>
                  <a:lnTo>
                    <a:pt x="409" y="3891"/>
                  </a:lnTo>
                  <a:lnTo>
                    <a:pt x="430" y="3897"/>
                  </a:lnTo>
                  <a:lnTo>
                    <a:pt x="453" y="3904"/>
                  </a:lnTo>
                  <a:lnTo>
                    <a:pt x="476" y="3911"/>
                  </a:lnTo>
                  <a:lnTo>
                    <a:pt x="502" y="3916"/>
                  </a:lnTo>
                  <a:lnTo>
                    <a:pt x="527" y="3921"/>
                  </a:lnTo>
                  <a:lnTo>
                    <a:pt x="554" y="3925"/>
                  </a:lnTo>
                  <a:lnTo>
                    <a:pt x="581" y="3929"/>
                  </a:lnTo>
                  <a:lnTo>
                    <a:pt x="611" y="3933"/>
                  </a:lnTo>
                  <a:lnTo>
                    <a:pt x="641" y="3936"/>
                  </a:lnTo>
                  <a:lnTo>
                    <a:pt x="673" y="3938"/>
                  </a:lnTo>
                  <a:lnTo>
                    <a:pt x="705" y="3941"/>
                  </a:lnTo>
                  <a:lnTo>
                    <a:pt x="739" y="3942"/>
                  </a:lnTo>
                  <a:lnTo>
                    <a:pt x="775" y="3943"/>
                  </a:lnTo>
                  <a:lnTo>
                    <a:pt x="812" y="3943"/>
                  </a:lnTo>
                  <a:lnTo>
                    <a:pt x="857" y="3944"/>
                  </a:lnTo>
                  <a:lnTo>
                    <a:pt x="904" y="3943"/>
                  </a:lnTo>
                  <a:lnTo>
                    <a:pt x="950" y="3941"/>
                  </a:lnTo>
                  <a:lnTo>
                    <a:pt x="995" y="3937"/>
                  </a:lnTo>
                  <a:lnTo>
                    <a:pt x="1042" y="3933"/>
                  </a:lnTo>
                  <a:lnTo>
                    <a:pt x="1087" y="3927"/>
                  </a:lnTo>
                  <a:lnTo>
                    <a:pt x="1134" y="3921"/>
                  </a:lnTo>
                  <a:lnTo>
                    <a:pt x="1178" y="3913"/>
                  </a:lnTo>
                  <a:lnTo>
                    <a:pt x="1223" y="3904"/>
                  </a:lnTo>
                  <a:lnTo>
                    <a:pt x="1267" y="3894"/>
                  </a:lnTo>
                  <a:lnTo>
                    <a:pt x="1310" y="3883"/>
                  </a:lnTo>
                  <a:lnTo>
                    <a:pt x="1353" y="3872"/>
                  </a:lnTo>
                  <a:lnTo>
                    <a:pt x="1395" y="3859"/>
                  </a:lnTo>
                  <a:lnTo>
                    <a:pt x="1436" y="3846"/>
                  </a:lnTo>
                  <a:lnTo>
                    <a:pt x="1477" y="3831"/>
                  </a:lnTo>
                  <a:lnTo>
                    <a:pt x="1517" y="3817"/>
                  </a:lnTo>
                  <a:lnTo>
                    <a:pt x="1539" y="3808"/>
                  </a:lnTo>
                  <a:lnTo>
                    <a:pt x="1561" y="3799"/>
                  </a:lnTo>
                  <a:lnTo>
                    <a:pt x="1584" y="3788"/>
                  </a:lnTo>
                  <a:lnTo>
                    <a:pt x="1606" y="3778"/>
                  </a:lnTo>
                  <a:lnTo>
                    <a:pt x="1629" y="3766"/>
                  </a:lnTo>
                  <a:lnTo>
                    <a:pt x="1654" y="3754"/>
                  </a:lnTo>
                  <a:lnTo>
                    <a:pt x="1677" y="3742"/>
                  </a:lnTo>
                  <a:lnTo>
                    <a:pt x="1702" y="3728"/>
                  </a:lnTo>
                  <a:lnTo>
                    <a:pt x="1702" y="3276"/>
                  </a:lnTo>
                  <a:lnTo>
                    <a:pt x="1666" y="3288"/>
                  </a:lnTo>
                  <a:lnTo>
                    <a:pt x="1628" y="3299"/>
                  </a:lnTo>
                  <a:lnTo>
                    <a:pt x="1591" y="3309"/>
                  </a:lnTo>
                  <a:lnTo>
                    <a:pt x="1553" y="3316"/>
                  </a:lnTo>
                  <a:lnTo>
                    <a:pt x="1516" y="3323"/>
                  </a:lnTo>
                  <a:lnTo>
                    <a:pt x="1479" y="3328"/>
                  </a:lnTo>
                  <a:lnTo>
                    <a:pt x="1442" y="3331"/>
                  </a:lnTo>
                  <a:lnTo>
                    <a:pt x="1405" y="3335"/>
                  </a:lnTo>
                  <a:lnTo>
                    <a:pt x="1363" y="3335"/>
                  </a:lnTo>
                  <a:lnTo>
                    <a:pt x="1326" y="3331"/>
                  </a:lnTo>
                  <a:lnTo>
                    <a:pt x="1308" y="3329"/>
                  </a:lnTo>
                  <a:lnTo>
                    <a:pt x="1291" y="3327"/>
                  </a:lnTo>
                  <a:lnTo>
                    <a:pt x="1276" y="3324"/>
                  </a:lnTo>
                  <a:lnTo>
                    <a:pt x="1262" y="3319"/>
                  </a:lnTo>
                  <a:lnTo>
                    <a:pt x="1247" y="3315"/>
                  </a:lnTo>
                  <a:lnTo>
                    <a:pt x="1234" y="3308"/>
                  </a:lnTo>
                  <a:lnTo>
                    <a:pt x="1222" y="3302"/>
                  </a:lnTo>
                  <a:lnTo>
                    <a:pt x="1210" y="3294"/>
                  </a:lnTo>
                  <a:lnTo>
                    <a:pt x="1199" y="3286"/>
                  </a:lnTo>
                  <a:lnTo>
                    <a:pt x="1188" y="3276"/>
                  </a:lnTo>
                  <a:lnTo>
                    <a:pt x="1178" y="3265"/>
                  </a:lnTo>
                  <a:lnTo>
                    <a:pt x="1168" y="3253"/>
                  </a:lnTo>
                  <a:lnTo>
                    <a:pt x="1160" y="3243"/>
                  </a:lnTo>
                  <a:lnTo>
                    <a:pt x="1152" y="3232"/>
                  </a:lnTo>
                  <a:lnTo>
                    <a:pt x="1146" y="3221"/>
                  </a:lnTo>
                  <a:lnTo>
                    <a:pt x="1139" y="3209"/>
                  </a:lnTo>
                  <a:lnTo>
                    <a:pt x="1134" y="3197"/>
                  </a:lnTo>
                  <a:lnTo>
                    <a:pt x="1129" y="3185"/>
                  </a:lnTo>
                  <a:lnTo>
                    <a:pt x="1126" y="3170"/>
                  </a:lnTo>
                  <a:lnTo>
                    <a:pt x="1122" y="3157"/>
                  </a:lnTo>
                  <a:lnTo>
                    <a:pt x="1120" y="3143"/>
                  </a:lnTo>
                  <a:lnTo>
                    <a:pt x="1119" y="3128"/>
                  </a:lnTo>
                  <a:lnTo>
                    <a:pt x="1119" y="3114"/>
                  </a:lnTo>
                  <a:lnTo>
                    <a:pt x="1121" y="3100"/>
                  </a:lnTo>
                  <a:lnTo>
                    <a:pt x="1124" y="3084"/>
                  </a:lnTo>
                  <a:lnTo>
                    <a:pt x="1127" y="3069"/>
                  </a:lnTo>
                  <a:lnTo>
                    <a:pt x="1132" y="3053"/>
                  </a:lnTo>
                  <a:lnTo>
                    <a:pt x="1138" y="3039"/>
                  </a:lnTo>
                  <a:lnTo>
                    <a:pt x="1142" y="3025"/>
                  </a:lnTo>
                  <a:lnTo>
                    <a:pt x="1148" y="3011"/>
                  </a:lnTo>
                  <a:lnTo>
                    <a:pt x="1155" y="2998"/>
                  </a:lnTo>
                  <a:lnTo>
                    <a:pt x="1161" y="2985"/>
                  </a:lnTo>
                  <a:lnTo>
                    <a:pt x="1169" y="2972"/>
                  </a:lnTo>
                  <a:lnTo>
                    <a:pt x="1178" y="2958"/>
                  </a:lnTo>
                  <a:lnTo>
                    <a:pt x="1187" y="2946"/>
                  </a:lnTo>
                  <a:lnTo>
                    <a:pt x="1196" y="2934"/>
                  </a:lnTo>
                  <a:lnTo>
                    <a:pt x="1208" y="2922"/>
                  </a:lnTo>
                  <a:lnTo>
                    <a:pt x="1217" y="2910"/>
                  </a:lnTo>
                  <a:lnTo>
                    <a:pt x="1230" y="2899"/>
                  </a:lnTo>
                  <a:lnTo>
                    <a:pt x="1242" y="2888"/>
                  </a:lnTo>
                  <a:lnTo>
                    <a:pt x="1267" y="2866"/>
                  </a:lnTo>
                  <a:lnTo>
                    <a:pt x="1294" y="2846"/>
                  </a:lnTo>
                  <a:lnTo>
                    <a:pt x="1325" y="2829"/>
                  </a:lnTo>
                  <a:lnTo>
                    <a:pt x="1361" y="2812"/>
                  </a:lnTo>
                  <a:lnTo>
                    <a:pt x="1403" y="2793"/>
                  </a:lnTo>
                  <a:lnTo>
                    <a:pt x="1450" y="2774"/>
                  </a:lnTo>
                  <a:lnTo>
                    <a:pt x="1505" y="2755"/>
                  </a:lnTo>
                  <a:lnTo>
                    <a:pt x="1564" y="2737"/>
                  </a:lnTo>
                  <a:lnTo>
                    <a:pt x="1630" y="2717"/>
                  </a:lnTo>
                  <a:lnTo>
                    <a:pt x="1702" y="2698"/>
                  </a:lnTo>
                  <a:close/>
                  <a:moveTo>
                    <a:pt x="1702" y="1037"/>
                  </a:moveTo>
                  <a:lnTo>
                    <a:pt x="1691" y="1037"/>
                  </a:lnTo>
                  <a:lnTo>
                    <a:pt x="1680" y="1037"/>
                  </a:lnTo>
                  <a:lnTo>
                    <a:pt x="1647" y="1043"/>
                  </a:lnTo>
                  <a:lnTo>
                    <a:pt x="1615" y="1049"/>
                  </a:lnTo>
                  <a:lnTo>
                    <a:pt x="1583" y="1056"/>
                  </a:lnTo>
                  <a:lnTo>
                    <a:pt x="1552" y="1064"/>
                  </a:lnTo>
                  <a:lnTo>
                    <a:pt x="1521" y="1071"/>
                  </a:lnTo>
                  <a:lnTo>
                    <a:pt x="1490" y="1080"/>
                  </a:lnTo>
                  <a:lnTo>
                    <a:pt x="1460" y="1089"/>
                  </a:lnTo>
                  <a:lnTo>
                    <a:pt x="1431" y="1099"/>
                  </a:lnTo>
                  <a:lnTo>
                    <a:pt x="1401" y="1109"/>
                  </a:lnTo>
                  <a:lnTo>
                    <a:pt x="1372" y="1120"/>
                  </a:lnTo>
                  <a:lnTo>
                    <a:pt x="1343" y="1131"/>
                  </a:lnTo>
                  <a:lnTo>
                    <a:pt x="1315" y="1142"/>
                  </a:lnTo>
                  <a:lnTo>
                    <a:pt x="1287" y="1154"/>
                  </a:lnTo>
                  <a:lnTo>
                    <a:pt x="1259" y="1166"/>
                  </a:lnTo>
                  <a:lnTo>
                    <a:pt x="1232" y="1179"/>
                  </a:lnTo>
                  <a:lnTo>
                    <a:pt x="1205" y="1193"/>
                  </a:lnTo>
                  <a:lnTo>
                    <a:pt x="1152" y="1220"/>
                  </a:lnTo>
                  <a:lnTo>
                    <a:pt x="1100" y="1250"/>
                  </a:lnTo>
                  <a:lnTo>
                    <a:pt x="1051" y="1282"/>
                  </a:lnTo>
                  <a:lnTo>
                    <a:pt x="1002" y="1314"/>
                  </a:lnTo>
                  <a:lnTo>
                    <a:pt x="955" y="1348"/>
                  </a:lnTo>
                  <a:lnTo>
                    <a:pt x="908" y="1385"/>
                  </a:lnTo>
                  <a:lnTo>
                    <a:pt x="863" y="1421"/>
                  </a:lnTo>
                  <a:lnTo>
                    <a:pt x="819" y="1460"/>
                  </a:lnTo>
                  <a:lnTo>
                    <a:pt x="780" y="1499"/>
                  </a:lnTo>
                  <a:lnTo>
                    <a:pt x="740" y="1541"/>
                  </a:lnTo>
                  <a:lnTo>
                    <a:pt x="700" y="1587"/>
                  </a:lnTo>
                  <a:lnTo>
                    <a:pt x="660" y="1635"/>
                  </a:lnTo>
                  <a:lnTo>
                    <a:pt x="640" y="1661"/>
                  </a:lnTo>
                  <a:lnTo>
                    <a:pt x="619" y="1687"/>
                  </a:lnTo>
                  <a:lnTo>
                    <a:pt x="599" y="1715"/>
                  </a:lnTo>
                  <a:lnTo>
                    <a:pt x="579" y="1743"/>
                  </a:lnTo>
                  <a:lnTo>
                    <a:pt x="559" y="1772"/>
                  </a:lnTo>
                  <a:lnTo>
                    <a:pt x="539" y="1803"/>
                  </a:lnTo>
                  <a:lnTo>
                    <a:pt x="519" y="1835"/>
                  </a:lnTo>
                  <a:lnTo>
                    <a:pt x="501" y="1867"/>
                  </a:lnTo>
                  <a:lnTo>
                    <a:pt x="1524" y="1978"/>
                  </a:lnTo>
                  <a:lnTo>
                    <a:pt x="1547" y="1946"/>
                  </a:lnTo>
                  <a:lnTo>
                    <a:pt x="1569" y="1917"/>
                  </a:lnTo>
                  <a:lnTo>
                    <a:pt x="1591" y="1890"/>
                  </a:lnTo>
                  <a:lnTo>
                    <a:pt x="1613" y="1866"/>
                  </a:lnTo>
                  <a:lnTo>
                    <a:pt x="1635" y="1843"/>
                  </a:lnTo>
                  <a:lnTo>
                    <a:pt x="1657" y="1822"/>
                  </a:lnTo>
                  <a:lnTo>
                    <a:pt x="1680" y="1803"/>
                  </a:lnTo>
                  <a:lnTo>
                    <a:pt x="1702" y="1785"/>
                  </a:lnTo>
                  <a:lnTo>
                    <a:pt x="1702" y="1037"/>
                  </a:lnTo>
                  <a:close/>
                  <a:moveTo>
                    <a:pt x="10248" y="5195"/>
                  </a:moveTo>
                  <a:lnTo>
                    <a:pt x="10248" y="4884"/>
                  </a:lnTo>
                  <a:lnTo>
                    <a:pt x="9959" y="4455"/>
                  </a:lnTo>
                  <a:lnTo>
                    <a:pt x="10077" y="4455"/>
                  </a:lnTo>
                  <a:lnTo>
                    <a:pt x="10226" y="4677"/>
                  </a:lnTo>
                  <a:lnTo>
                    <a:pt x="10244" y="4709"/>
                  </a:lnTo>
                  <a:lnTo>
                    <a:pt x="10262" y="4740"/>
                  </a:lnTo>
                  <a:lnTo>
                    <a:pt x="10282" y="4770"/>
                  </a:lnTo>
                  <a:lnTo>
                    <a:pt x="10300" y="4802"/>
                  </a:lnTo>
                  <a:lnTo>
                    <a:pt x="10318" y="4774"/>
                  </a:lnTo>
                  <a:lnTo>
                    <a:pt x="10337" y="4742"/>
                  </a:lnTo>
                  <a:lnTo>
                    <a:pt x="10359" y="4706"/>
                  </a:lnTo>
                  <a:lnTo>
                    <a:pt x="10382" y="4669"/>
                  </a:lnTo>
                  <a:lnTo>
                    <a:pt x="10522" y="4455"/>
                  </a:lnTo>
                  <a:lnTo>
                    <a:pt x="10641" y="4455"/>
                  </a:lnTo>
                  <a:lnTo>
                    <a:pt x="10344" y="4884"/>
                  </a:lnTo>
                  <a:lnTo>
                    <a:pt x="10344" y="5195"/>
                  </a:lnTo>
                  <a:lnTo>
                    <a:pt x="10248" y="5195"/>
                  </a:lnTo>
                  <a:close/>
                  <a:moveTo>
                    <a:pt x="7851" y="5195"/>
                  </a:moveTo>
                  <a:lnTo>
                    <a:pt x="7851" y="4455"/>
                  </a:lnTo>
                  <a:lnTo>
                    <a:pt x="7948" y="4455"/>
                  </a:lnTo>
                  <a:lnTo>
                    <a:pt x="7948" y="5107"/>
                  </a:lnTo>
                  <a:lnTo>
                    <a:pt x="8312" y="5107"/>
                  </a:lnTo>
                  <a:lnTo>
                    <a:pt x="8312" y="5195"/>
                  </a:lnTo>
                  <a:lnTo>
                    <a:pt x="7851" y="5195"/>
                  </a:lnTo>
                  <a:close/>
                  <a:moveTo>
                    <a:pt x="5566" y="5195"/>
                  </a:moveTo>
                  <a:lnTo>
                    <a:pt x="5566" y="4455"/>
                  </a:lnTo>
                  <a:lnTo>
                    <a:pt x="5664" y="4455"/>
                  </a:lnTo>
                  <a:lnTo>
                    <a:pt x="5664" y="4758"/>
                  </a:lnTo>
                  <a:lnTo>
                    <a:pt x="6049" y="4758"/>
                  </a:lnTo>
                  <a:lnTo>
                    <a:pt x="6049" y="4455"/>
                  </a:lnTo>
                  <a:lnTo>
                    <a:pt x="6145" y="4455"/>
                  </a:lnTo>
                  <a:lnTo>
                    <a:pt x="6145" y="5195"/>
                  </a:lnTo>
                  <a:lnTo>
                    <a:pt x="6049" y="5195"/>
                  </a:lnTo>
                  <a:lnTo>
                    <a:pt x="6049" y="4848"/>
                  </a:lnTo>
                  <a:lnTo>
                    <a:pt x="5664" y="4848"/>
                  </a:lnTo>
                  <a:lnTo>
                    <a:pt x="5664" y="5195"/>
                  </a:lnTo>
                  <a:lnTo>
                    <a:pt x="5566" y="5195"/>
                  </a:lnTo>
                  <a:close/>
                  <a:moveTo>
                    <a:pt x="3682" y="5195"/>
                  </a:moveTo>
                  <a:lnTo>
                    <a:pt x="3682" y="4543"/>
                  </a:lnTo>
                  <a:lnTo>
                    <a:pt x="3445" y="4543"/>
                  </a:lnTo>
                  <a:lnTo>
                    <a:pt x="3445" y="4455"/>
                  </a:lnTo>
                  <a:lnTo>
                    <a:pt x="4024" y="4455"/>
                  </a:lnTo>
                  <a:lnTo>
                    <a:pt x="4024" y="4543"/>
                  </a:lnTo>
                  <a:lnTo>
                    <a:pt x="3786" y="4543"/>
                  </a:lnTo>
                  <a:lnTo>
                    <a:pt x="3786" y="5195"/>
                  </a:lnTo>
                  <a:lnTo>
                    <a:pt x="3682" y="5195"/>
                  </a:lnTo>
                  <a:close/>
                  <a:moveTo>
                    <a:pt x="9936" y="3943"/>
                  </a:moveTo>
                  <a:lnTo>
                    <a:pt x="9943" y="3943"/>
                  </a:lnTo>
                  <a:lnTo>
                    <a:pt x="9949" y="3943"/>
                  </a:lnTo>
                  <a:lnTo>
                    <a:pt x="9959" y="3943"/>
                  </a:lnTo>
                  <a:lnTo>
                    <a:pt x="9998" y="3943"/>
                  </a:lnTo>
                  <a:lnTo>
                    <a:pt x="10038" y="3941"/>
                  </a:lnTo>
                  <a:lnTo>
                    <a:pt x="10079" y="3938"/>
                  </a:lnTo>
                  <a:lnTo>
                    <a:pt x="10118" y="3935"/>
                  </a:lnTo>
                  <a:lnTo>
                    <a:pt x="10157" y="3931"/>
                  </a:lnTo>
                  <a:lnTo>
                    <a:pt x="10197" y="3925"/>
                  </a:lnTo>
                  <a:lnTo>
                    <a:pt x="10236" y="3918"/>
                  </a:lnTo>
                  <a:lnTo>
                    <a:pt x="10274" y="3911"/>
                  </a:lnTo>
                  <a:lnTo>
                    <a:pt x="10312" y="3902"/>
                  </a:lnTo>
                  <a:lnTo>
                    <a:pt x="10351" y="3893"/>
                  </a:lnTo>
                  <a:lnTo>
                    <a:pt x="10388" y="3882"/>
                  </a:lnTo>
                  <a:lnTo>
                    <a:pt x="10426" y="3871"/>
                  </a:lnTo>
                  <a:lnTo>
                    <a:pt x="10462" y="3859"/>
                  </a:lnTo>
                  <a:lnTo>
                    <a:pt x="10499" y="3847"/>
                  </a:lnTo>
                  <a:lnTo>
                    <a:pt x="10535" y="3832"/>
                  </a:lnTo>
                  <a:lnTo>
                    <a:pt x="10572" y="3818"/>
                  </a:lnTo>
                  <a:lnTo>
                    <a:pt x="10607" y="3803"/>
                  </a:lnTo>
                  <a:lnTo>
                    <a:pt x="10641" y="3786"/>
                  </a:lnTo>
                  <a:lnTo>
                    <a:pt x="10676" y="3768"/>
                  </a:lnTo>
                  <a:lnTo>
                    <a:pt x="10711" y="3751"/>
                  </a:lnTo>
                  <a:lnTo>
                    <a:pt x="10744" y="3732"/>
                  </a:lnTo>
                  <a:lnTo>
                    <a:pt x="10777" y="3712"/>
                  </a:lnTo>
                  <a:lnTo>
                    <a:pt x="10810" y="3692"/>
                  </a:lnTo>
                  <a:lnTo>
                    <a:pt x="10842" y="3671"/>
                  </a:lnTo>
                  <a:lnTo>
                    <a:pt x="10873" y="3649"/>
                  </a:lnTo>
                  <a:lnTo>
                    <a:pt x="10905" y="3626"/>
                  </a:lnTo>
                  <a:lnTo>
                    <a:pt x="10935" y="3603"/>
                  </a:lnTo>
                  <a:lnTo>
                    <a:pt x="10965" y="3579"/>
                  </a:lnTo>
                  <a:lnTo>
                    <a:pt x="10994" y="3554"/>
                  </a:lnTo>
                  <a:lnTo>
                    <a:pt x="11023" y="3529"/>
                  </a:lnTo>
                  <a:lnTo>
                    <a:pt x="11051" y="3502"/>
                  </a:lnTo>
                  <a:lnTo>
                    <a:pt x="11078" y="3476"/>
                  </a:lnTo>
                  <a:lnTo>
                    <a:pt x="10953" y="3869"/>
                  </a:lnTo>
                  <a:lnTo>
                    <a:pt x="12028" y="3869"/>
                  </a:lnTo>
                  <a:lnTo>
                    <a:pt x="12955" y="1015"/>
                  </a:lnTo>
                  <a:lnTo>
                    <a:pt x="11865" y="1015"/>
                  </a:lnTo>
                  <a:lnTo>
                    <a:pt x="11368" y="2564"/>
                  </a:lnTo>
                  <a:lnTo>
                    <a:pt x="11368" y="2570"/>
                  </a:lnTo>
                  <a:lnTo>
                    <a:pt x="11367" y="2575"/>
                  </a:lnTo>
                  <a:lnTo>
                    <a:pt x="11364" y="2581"/>
                  </a:lnTo>
                  <a:lnTo>
                    <a:pt x="11360" y="2586"/>
                  </a:lnTo>
                  <a:lnTo>
                    <a:pt x="11338" y="2653"/>
                  </a:lnTo>
                  <a:lnTo>
                    <a:pt x="11328" y="2678"/>
                  </a:lnTo>
                  <a:lnTo>
                    <a:pt x="11318" y="2702"/>
                  </a:lnTo>
                  <a:lnTo>
                    <a:pt x="11307" y="2725"/>
                  </a:lnTo>
                  <a:lnTo>
                    <a:pt x="11295" y="2749"/>
                  </a:lnTo>
                  <a:lnTo>
                    <a:pt x="11282" y="2772"/>
                  </a:lnTo>
                  <a:lnTo>
                    <a:pt x="11268" y="2794"/>
                  </a:lnTo>
                  <a:lnTo>
                    <a:pt x="11254" y="2816"/>
                  </a:lnTo>
                  <a:lnTo>
                    <a:pt x="11239" y="2837"/>
                  </a:lnTo>
                  <a:lnTo>
                    <a:pt x="11222" y="2857"/>
                  </a:lnTo>
                  <a:lnTo>
                    <a:pt x="11205" y="2877"/>
                  </a:lnTo>
                  <a:lnTo>
                    <a:pt x="11188" y="2895"/>
                  </a:lnTo>
                  <a:lnTo>
                    <a:pt x="11170" y="2914"/>
                  </a:lnTo>
                  <a:lnTo>
                    <a:pt x="11151" y="2932"/>
                  </a:lnTo>
                  <a:lnTo>
                    <a:pt x="11131" y="2950"/>
                  </a:lnTo>
                  <a:lnTo>
                    <a:pt x="11112" y="2965"/>
                  </a:lnTo>
                  <a:lnTo>
                    <a:pt x="11091" y="2982"/>
                  </a:lnTo>
                  <a:lnTo>
                    <a:pt x="11070" y="2996"/>
                  </a:lnTo>
                  <a:lnTo>
                    <a:pt x="11047" y="3010"/>
                  </a:lnTo>
                  <a:lnTo>
                    <a:pt x="11024" y="3023"/>
                  </a:lnTo>
                  <a:lnTo>
                    <a:pt x="11002" y="3036"/>
                  </a:lnTo>
                  <a:lnTo>
                    <a:pt x="10978" y="3048"/>
                  </a:lnTo>
                  <a:lnTo>
                    <a:pt x="10955" y="3059"/>
                  </a:lnTo>
                  <a:lnTo>
                    <a:pt x="10930" y="3069"/>
                  </a:lnTo>
                  <a:lnTo>
                    <a:pt x="10905" y="3079"/>
                  </a:lnTo>
                  <a:lnTo>
                    <a:pt x="10880" y="3086"/>
                  </a:lnTo>
                  <a:lnTo>
                    <a:pt x="10854" y="3094"/>
                  </a:lnTo>
                  <a:lnTo>
                    <a:pt x="10828" y="3101"/>
                  </a:lnTo>
                  <a:lnTo>
                    <a:pt x="10801" y="3106"/>
                  </a:lnTo>
                  <a:lnTo>
                    <a:pt x="10775" y="3112"/>
                  </a:lnTo>
                  <a:lnTo>
                    <a:pt x="10748" y="3115"/>
                  </a:lnTo>
                  <a:lnTo>
                    <a:pt x="10721" y="3118"/>
                  </a:lnTo>
                  <a:lnTo>
                    <a:pt x="10693" y="3119"/>
                  </a:lnTo>
                  <a:lnTo>
                    <a:pt x="10680" y="3119"/>
                  </a:lnTo>
                  <a:lnTo>
                    <a:pt x="10668" y="3117"/>
                  </a:lnTo>
                  <a:lnTo>
                    <a:pt x="10655" y="3115"/>
                  </a:lnTo>
                  <a:lnTo>
                    <a:pt x="10644" y="3113"/>
                  </a:lnTo>
                  <a:lnTo>
                    <a:pt x="10632" y="3110"/>
                  </a:lnTo>
                  <a:lnTo>
                    <a:pt x="10621" y="3105"/>
                  </a:lnTo>
                  <a:lnTo>
                    <a:pt x="10610" y="3101"/>
                  </a:lnTo>
                  <a:lnTo>
                    <a:pt x="10599" y="3096"/>
                  </a:lnTo>
                  <a:lnTo>
                    <a:pt x="10589" y="3091"/>
                  </a:lnTo>
                  <a:lnTo>
                    <a:pt x="10578" y="3085"/>
                  </a:lnTo>
                  <a:lnTo>
                    <a:pt x="10568" y="3079"/>
                  </a:lnTo>
                  <a:lnTo>
                    <a:pt x="10559" y="3072"/>
                  </a:lnTo>
                  <a:lnTo>
                    <a:pt x="10549" y="3064"/>
                  </a:lnTo>
                  <a:lnTo>
                    <a:pt x="10541" y="3057"/>
                  </a:lnTo>
                  <a:lnTo>
                    <a:pt x="10532" y="3049"/>
                  </a:lnTo>
                  <a:lnTo>
                    <a:pt x="10524" y="3040"/>
                  </a:lnTo>
                  <a:lnTo>
                    <a:pt x="10516" y="3031"/>
                  </a:lnTo>
                  <a:lnTo>
                    <a:pt x="10509" y="3022"/>
                  </a:lnTo>
                  <a:lnTo>
                    <a:pt x="10502" y="3012"/>
                  </a:lnTo>
                  <a:lnTo>
                    <a:pt x="10495" y="3002"/>
                  </a:lnTo>
                  <a:lnTo>
                    <a:pt x="10489" y="2993"/>
                  </a:lnTo>
                  <a:lnTo>
                    <a:pt x="10483" y="2982"/>
                  </a:lnTo>
                  <a:lnTo>
                    <a:pt x="10479" y="2970"/>
                  </a:lnTo>
                  <a:lnTo>
                    <a:pt x="10473" y="2959"/>
                  </a:lnTo>
                  <a:lnTo>
                    <a:pt x="10470" y="2948"/>
                  </a:lnTo>
                  <a:lnTo>
                    <a:pt x="10465" y="2936"/>
                  </a:lnTo>
                  <a:lnTo>
                    <a:pt x="10462" y="2924"/>
                  </a:lnTo>
                  <a:lnTo>
                    <a:pt x="10460" y="2912"/>
                  </a:lnTo>
                  <a:lnTo>
                    <a:pt x="10458" y="2900"/>
                  </a:lnTo>
                  <a:lnTo>
                    <a:pt x="10457" y="2887"/>
                  </a:lnTo>
                  <a:lnTo>
                    <a:pt x="10456" y="2873"/>
                  </a:lnTo>
                  <a:lnTo>
                    <a:pt x="10456" y="2860"/>
                  </a:lnTo>
                  <a:lnTo>
                    <a:pt x="10457" y="2838"/>
                  </a:lnTo>
                  <a:lnTo>
                    <a:pt x="10460" y="2816"/>
                  </a:lnTo>
                  <a:lnTo>
                    <a:pt x="10464" y="2794"/>
                  </a:lnTo>
                  <a:lnTo>
                    <a:pt x="10470" y="2772"/>
                  </a:lnTo>
                  <a:lnTo>
                    <a:pt x="11034" y="1015"/>
                  </a:lnTo>
                  <a:lnTo>
                    <a:pt x="9951" y="1015"/>
                  </a:lnTo>
                  <a:lnTo>
                    <a:pt x="9306" y="3016"/>
                  </a:lnTo>
                  <a:lnTo>
                    <a:pt x="9296" y="3050"/>
                  </a:lnTo>
                  <a:lnTo>
                    <a:pt x="9288" y="3083"/>
                  </a:lnTo>
                  <a:lnTo>
                    <a:pt x="9282" y="3116"/>
                  </a:lnTo>
                  <a:lnTo>
                    <a:pt x="9276" y="3149"/>
                  </a:lnTo>
                  <a:lnTo>
                    <a:pt x="9271" y="3169"/>
                  </a:lnTo>
                  <a:lnTo>
                    <a:pt x="9266" y="3189"/>
                  </a:lnTo>
                  <a:lnTo>
                    <a:pt x="9262" y="3208"/>
                  </a:lnTo>
                  <a:lnTo>
                    <a:pt x="9260" y="3228"/>
                  </a:lnTo>
                  <a:lnTo>
                    <a:pt x="9256" y="3246"/>
                  </a:lnTo>
                  <a:lnTo>
                    <a:pt x="9255" y="3266"/>
                  </a:lnTo>
                  <a:lnTo>
                    <a:pt x="9254" y="3286"/>
                  </a:lnTo>
                  <a:lnTo>
                    <a:pt x="9254" y="3305"/>
                  </a:lnTo>
                  <a:lnTo>
                    <a:pt x="9254" y="3337"/>
                  </a:lnTo>
                  <a:lnTo>
                    <a:pt x="9256" y="3369"/>
                  </a:lnTo>
                  <a:lnTo>
                    <a:pt x="9261" y="3400"/>
                  </a:lnTo>
                  <a:lnTo>
                    <a:pt x="9266" y="3430"/>
                  </a:lnTo>
                  <a:lnTo>
                    <a:pt x="9273" y="3460"/>
                  </a:lnTo>
                  <a:lnTo>
                    <a:pt x="9280" y="3489"/>
                  </a:lnTo>
                  <a:lnTo>
                    <a:pt x="9290" y="3518"/>
                  </a:lnTo>
                  <a:lnTo>
                    <a:pt x="9300" y="3547"/>
                  </a:lnTo>
                  <a:lnTo>
                    <a:pt x="9313" y="3574"/>
                  </a:lnTo>
                  <a:lnTo>
                    <a:pt x="9326" y="3601"/>
                  </a:lnTo>
                  <a:lnTo>
                    <a:pt x="9340" y="3627"/>
                  </a:lnTo>
                  <a:lnTo>
                    <a:pt x="9356" y="3652"/>
                  </a:lnTo>
                  <a:lnTo>
                    <a:pt x="9373" y="3677"/>
                  </a:lnTo>
                  <a:lnTo>
                    <a:pt x="9391" y="3701"/>
                  </a:lnTo>
                  <a:lnTo>
                    <a:pt x="9410" y="3723"/>
                  </a:lnTo>
                  <a:lnTo>
                    <a:pt x="9430" y="3745"/>
                  </a:lnTo>
                  <a:lnTo>
                    <a:pt x="9451" y="3766"/>
                  </a:lnTo>
                  <a:lnTo>
                    <a:pt x="9473" y="3786"/>
                  </a:lnTo>
                  <a:lnTo>
                    <a:pt x="9496" y="3805"/>
                  </a:lnTo>
                  <a:lnTo>
                    <a:pt x="9519" y="3822"/>
                  </a:lnTo>
                  <a:lnTo>
                    <a:pt x="9544" y="3839"/>
                  </a:lnTo>
                  <a:lnTo>
                    <a:pt x="9570" y="3854"/>
                  </a:lnTo>
                  <a:lnTo>
                    <a:pt x="9596" y="3869"/>
                  </a:lnTo>
                  <a:lnTo>
                    <a:pt x="9623" y="3882"/>
                  </a:lnTo>
                  <a:lnTo>
                    <a:pt x="9650" y="3893"/>
                  </a:lnTo>
                  <a:lnTo>
                    <a:pt x="9679" y="3904"/>
                  </a:lnTo>
                  <a:lnTo>
                    <a:pt x="9708" y="3913"/>
                  </a:lnTo>
                  <a:lnTo>
                    <a:pt x="9738" y="3921"/>
                  </a:lnTo>
                  <a:lnTo>
                    <a:pt x="9768" y="3926"/>
                  </a:lnTo>
                  <a:lnTo>
                    <a:pt x="9798" y="3931"/>
                  </a:lnTo>
                  <a:lnTo>
                    <a:pt x="9830" y="3934"/>
                  </a:lnTo>
                  <a:lnTo>
                    <a:pt x="9861" y="3935"/>
                  </a:lnTo>
                  <a:lnTo>
                    <a:pt x="9868" y="3938"/>
                  </a:lnTo>
                  <a:lnTo>
                    <a:pt x="9875" y="3939"/>
                  </a:lnTo>
                  <a:lnTo>
                    <a:pt x="9881" y="3941"/>
                  </a:lnTo>
                  <a:lnTo>
                    <a:pt x="9889" y="3942"/>
                  </a:lnTo>
                  <a:lnTo>
                    <a:pt x="9904" y="3943"/>
                  </a:lnTo>
                  <a:lnTo>
                    <a:pt x="9921" y="3943"/>
                  </a:lnTo>
                  <a:lnTo>
                    <a:pt x="9929" y="3943"/>
                  </a:lnTo>
                  <a:lnTo>
                    <a:pt x="9936" y="3943"/>
                  </a:lnTo>
                  <a:close/>
                  <a:moveTo>
                    <a:pt x="8757" y="4439"/>
                  </a:moveTo>
                  <a:lnTo>
                    <a:pt x="8781" y="4440"/>
                  </a:lnTo>
                  <a:lnTo>
                    <a:pt x="8806" y="4444"/>
                  </a:lnTo>
                  <a:lnTo>
                    <a:pt x="8829" y="4448"/>
                  </a:lnTo>
                  <a:lnTo>
                    <a:pt x="8851" y="4455"/>
                  </a:lnTo>
                  <a:lnTo>
                    <a:pt x="8873" y="4463"/>
                  </a:lnTo>
                  <a:lnTo>
                    <a:pt x="8894" y="4471"/>
                  </a:lnTo>
                  <a:lnTo>
                    <a:pt x="8915" y="4480"/>
                  </a:lnTo>
                  <a:lnTo>
                    <a:pt x="8935" y="4491"/>
                  </a:lnTo>
                  <a:lnTo>
                    <a:pt x="8956" y="4503"/>
                  </a:lnTo>
                  <a:lnTo>
                    <a:pt x="8976" y="4517"/>
                  </a:lnTo>
                  <a:lnTo>
                    <a:pt x="8992" y="4531"/>
                  </a:lnTo>
                  <a:lnTo>
                    <a:pt x="9009" y="4547"/>
                  </a:lnTo>
                  <a:lnTo>
                    <a:pt x="9023" y="4564"/>
                  </a:lnTo>
                  <a:lnTo>
                    <a:pt x="9036" y="4583"/>
                  </a:lnTo>
                  <a:lnTo>
                    <a:pt x="9050" y="4604"/>
                  </a:lnTo>
                  <a:lnTo>
                    <a:pt x="9061" y="4625"/>
                  </a:lnTo>
                  <a:lnTo>
                    <a:pt x="9071" y="4648"/>
                  </a:lnTo>
                  <a:lnTo>
                    <a:pt x="9081" y="4671"/>
                  </a:lnTo>
                  <a:lnTo>
                    <a:pt x="9088" y="4694"/>
                  </a:lnTo>
                  <a:lnTo>
                    <a:pt x="9094" y="4720"/>
                  </a:lnTo>
                  <a:lnTo>
                    <a:pt x="9099" y="4745"/>
                  </a:lnTo>
                  <a:lnTo>
                    <a:pt x="9103" y="4770"/>
                  </a:lnTo>
                  <a:lnTo>
                    <a:pt x="9105" y="4798"/>
                  </a:lnTo>
                  <a:lnTo>
                    <a:pt x="9105" y="4824"/>
                  </a:lnTo>
                  <a:lnTo>
                    <a:pt x="9105" y="4852"/>
                  </a:lnTo>
                  <a:lnTo>
                    <a:pt x="9103" y="4880"/>
                  </a:lnTo>
                  <a:lnTo>
                    <a:pt x="9099" y="4905"/>
                  </a:lnTo>
                  <a:lnTo>
                    <a:pt x="9094" y="4930"/>
                  </a:lnTo>
                  <a:lnTo>
                    <a:pt x="9088" y="4956"/>
                  </a:lnTo>
                  <a:lnTo>
                    <a:pt x="9081" y="4979"/>
                  </a:lnTo>
                  <a:lnTo>
                    <a:pt x="9071" y="5002"/>
                  </a:lnTo>
                  <a:lnTo>
                    <a:pt x="9061" y="5025"/>
                  </a:lnTo>
                  <a:lnTo>
                    <a:pt x="9049" y="5046"/>
                  </a:lnTo>
                  <a:lnTo>
                    <a:pt x="9035" y="5067"/>
                  </a:lnTo>
                  <a:lnTo>
                    <a:pt x="9021" y="5086"/>
                  </a:lnTo>
                  <a:lnTo>
                    <a:pt x="9006" y="5103"/>
                  </a:lnTo>
                  <a:lnTo>
                    <a:pt x="8989" y="5119"/>
                  </a:lnTo>
                  <a:lnTo>
                    <a:pt x="8972" y="5133"/>
                  </a:lnTo>
                  <a:lnTo>
                    <a:pt x="8954" y="5147"/>
                  </a:lnTo>
                  <a:lnTo>
                    <a:pt x="8935" y="5159"/>
                  </a:lnTo>
                  <a:lnTo>
                    <a:pt x="8913" y="5169"/>
                  </a:lnTo>
                  <a:lnTo>
                    <a:pt x="8890" y="5178"/>
                  </a:lnTo>
                  <a:lnTo>
                    <a:pt x="8867" y="5185"/>
                  </a:lnTo>
                  <a:lnTo>
                    <a:pt x="8845" y="5192"/>
                  </a:lnTo>
                  <a:lnTo>
                    <a:pt x="8823" y="5196"/>
                  </a:lnTo>
                  <a:lnTo>
                    <a:pt x="8801" y="5201"/>
                  </a:lnTo>
                  <a:lnTo>
                    <a:pt x="8779" y="5202"/>
                  </a:lnTo>
                  <a:lnTo>
                    <a:pt x="8757" y="5203"/>
                  </a:lnTo>
                  <a:lnTo>
                    <a:pt x="8757" y="5121"/>
                  </a:lnTo>
                  <a:lnTo>
                    <a:pt x="8769" y="5121"/>
                  </a:lnTo>
                  <a:lnTo>
                    <a:pt x="8781" y="5120"/>
                  </a:lnTo>
                  <a:lnTo>
                    <a:pt x="8793" y="5119"/>
                  </a:lnTo>
                  <a:lnTo>
                    <a:pt x="8807" y="5117"/>
                  </a:lnTo>
                  <a:lnTo>
                    <a:pt x="8819" y="5115"/>
                  </a:lnTo>
                  <a:lnTo>
                    <a:pt x="8831" y="5111"/>
                  </a:lnTo>
                  <a:lnTo>
                    <a:pt x="8842" y="5108"/>
                  </a:lnTo>
                  <a:lnTo>
                    <a:pt x="8854" y="5104"/>
                  </a:lnTo>
                  <a:lnTo>
                    <a:pt x="8865" y="5099"/>
                  </a:lnTo>
                  <a:lnTo>
                    <a:pt x="8876" y="5094"/>
                  </a:lnTo>
                  <a:lnTo>
                    <a:pt x="8887" y="5087"/>
                  </a:lnTo>
                  <a:lnTo>
                    <a:pt x="8897" y="5081"/>
                  </a:lnTo>
                  <a:lnTo>
                    <a:pt x="8907" y="5074"/>
                  </a:lnTo>
                  <a:lnTo>
                    <a:pt x="8917" y="5065"/>
                  </a:lnTo>
                  <a:lnTo>
                    <a:pt x="8926" y="5056"/>
                  </a:lnTo>
                  <a:lnTo>
                    <a:pt x="8935" y="5047"/>
                  </a:lnTo>
                  <a:lnTo>
                    <a:pt x="8943" y="5037"/>
                  </a:lnTo>
                  <a:lnTo>
                    <a:pt x="8950" y="5026"/>
                  </a:lnTo>
                  <a:lnTo>
                    <a:pt x="8958" y="5015"/>
                  </a:lnTo>
                  <a:lnTo>
                    <a:pt x="8965" y="5004"/>
                  </a:lnTo>
                  <a:lnTo>
                    <a:pt x="8971" y="4992"/>
                  </a:lnTo>
                  <a:lnTo>
                    <a:pt x="8978" y="4980"/>
                  </a:lnTo>
                  <a:lnTo>
                    <a:pt x="8983" y="4967"/>
                  </a:lnTo>
                  <a:lnTo>
                    <a:pt x="8989" y="4952"/>
                  </a:lnTo>
                  <a:lnTo>
                    <a:pt x="8993" y="4939"/>
                  </a:lnTo>
                  <a:lnTo>
                    <a:pt x="8997" y="4924"/>
                  </a:lnTo>
                  <a:lnTo>
                    <a:pt x="9001" y="4908"/>
                  </a:lnTo>
                  <a:lnTo>
                    <a:pt x="9003" y="4893"/>
                  </a:lnTo>
                  <a:lnTo>
                    <a:pt x="9006" y="4876"/>
                  </a:lnTo>
                  <a:lnTo>
                    <a:pt x="9008" y="4860"/>
                  </a:lnTo>
                  <a:lnTo>
                    <a:pt x="9009" y="4843"/>
                  </a:lnTo>
                  <a:lnTo>
                    <a:pt x="9009" y="4824"/>
                  </a:lnTo>
                  <a:lnTo>
                    <a:pt x="9008" y="4804"/>
                  </a:lnTo>
                  <a:lnTo>
                    <a:pt x="9007" y="4781"/>
                  </a:lnTo>
                  <a:lnTo>
                    <a:pt x="9003" y="4762"/>
                  </a:lnTo>
                  <a:lnTo>
                    <a:pt x="9000" y="4742"/>
                  </a:lnTo>
                  <a:lnTo>
                    <a:pt x="8990" y="4704"/>
                  </a:lnTo>
                  <a:lnTo>
                    <a:pt x="8979" y="4669"/>
                  </a:lnTo>
                  <a:lnTo>
                    <a:pt x="8970" y="4653"/>
                  </a:lnTo>
                  <a:lnTo>
                    <a:pt x="8961" y="4638"/>
                  </a:lnTo>
                  <a:lnTo>
                    <a:pt x="8950" y="4623"/>
                  </a:lnTo>
                  <a:lnTo>
                    <a:pt x="8939" y="4609"/>
                  </a:lnTo>
                  <a:lnTo>
                    <a:pt x="8927" y="4596"/>
                  </a:lnTo>
                  <a:lnTo>
                    <a:pt x="8914" y="4585"/>
                  </a:lnTo>
                  <a:lnTo>
                    <a:pt x="8898" y="4575"/>
                  </a:lnTo>
                  <a:lnTo>
                    <a:pt x="8883" y="4565"/>
                  </a:lnTo>
                  <a:lnTo>
                    <a:pt x="8869" y="4555"/>
                  </a:lnTo>
                  <a:lnTo>
                    <a:pt x="8853" y="4547"/>
                  </a:lnTo>
                  <a:lnTo>
                    <a:pt x="8839" y="4541"/>
                  </a:lnTo>
                  <a:lnTo>
                    <a:pt x="8822" y="4536"/>
                  </a:lnTo>
                  <a:lnTo>
                    <a:pt x="8807" y="4532"/>
                  </a:lnTo>
                  <a:lnTo>
                    <a:pt x="8790" y="4530"/>
                  </a:lnTo>
                  <a:lnTo>
                    <a:pt x="8774" y="4529"/>
                  </a:lnTo>
                  <a:lnTo>
                    <a:pt x="8757" y="4529"/>
                  </a:lnTo>
                  <a:lnTo>
                    <a:pt x="8757" y="4439"/>
                  </a:lnTo>
                  <a:close/>
                  <a:moveTo>
                    <a:pt x="8400" y="4832"/>
                  </a:moveTo>
                  <a:lnTo>
                    <a:pt x="8400" y="4810"/>
                  </a:lnTo>
                  <a:lnTo>
                    <a:pt x="8401" y="4789"/>
                  </a:lnTo>
                  <a:lnTo>
                    <a:pt x="8404" y="4768"/>
                  </a:lnTo>
                  <a:lnTo>
                    <a:pt x="8406" y="4747"/>
                  </a:lnTo>
                  <a:lnTo>
                    <a:pt x="8409" y="4727"/>
                  </a:lnTo>
                  <a:lnTo>
                    <a:pt x="8414" y="4709"/>
                  </a:lnTo>
                  <a:lnTo>
                    <a:pt x="8418" y="4690"/>
                  </a:lnTo>
                  <a:lnTo>
                    <a:pt x="8424" y="4671"/>
                  </a:lnTo>
                  <a:lnTo>
                    <a:pt x="8430" y="4653"/>
                  </a:lnTo>
                  <a:lnTo>
                    <a:pt x="8437" y="4636"/>
                  </a:lnTo>
                  <a:lnTo>
                    <a:pt x="8444" y="4619"/>
                  </a:lnTo>
                  <a:lnTo>
                    <a:pt x="8453" y="4603"/>
                  </a:lnTo>
                  <a:lnTo>
                    <a:pt x="8463" y="4587"/>
                  </a:lnTo>
                  <a:lnTo>
                    <a:pt x="8473" y="4572"/>
                  </a:lnTo>
                  <a:lnTo>
                    <a:pt x="8485" y="4557"/>
                  </a:lnTo>
                  <a:lnTo>
                    <a:pt x="8496" y="4543"/>
                  </a:lnTo>
                  <a:lnTo>
                    <a:pt x="8510" y="4531"/>
                  </a:lnTo>
                  <a:lnTo>
                    <a:pt x="8523" y="4520"/>
                  </a:lnTo>
                  <a:lnTo>
                    <a:pt x="8537" y="4509"/>
                  </a:lnTo>
                  <a:lnTo>
                    <a:pt x="8551" y="4499"/>
                  </a:lnTo>
                  <a:lnTo>
                    <a:pt x="8566" y="4490"/>
                  </a:lnTo>
                  <a:lnTo>
                    <a:pt x="8581" y="4481"/>
                  </a:lnTo>
                  <a:lnTo>
                    <a:pt x="8597" y="4474"/>
                  </a:lnTo>
                  <a:lnTo>
                    <a:pt x="8612" y="4467"/>
                  </a:lnTo>
                  <a:lnTo>
                    <a:pt x="8629" y="4460"/>
                  </a:lnTo>
                  <a:lnTo>
                    <a:pt x="8647" y="4455"/>
                  </a:lnTo>
                  <a:lnTo>
                    <a:pt x="8664" y="4450"/>
                  </a:lnTo>
                  <a:lnTo>
                    <a:pt x="8682" y="4446"/>
                  </a:lnTo>
                  <a:lnTo>
                    <a:pt x="8700" y="4444"/>
                  </a:lnTo>
                  <a:lnTo>
                    <a:pt x="8718" y="4442"/>
                  </a:lnTo>
                  <a:lnTo>
                    <a:pt x="8737" y="4440"/>
                  </a:lnTo>
                  <a:lnTo>
                    <a:pt x="8757" y="4439"/>
                  </a:lnTo>
                  <a:lnTo>
                    <a:pt x="8757" y="4529"/>
                  </a:lnTo>
                  <a:lnTo>
                    <a:pt x="8729" y="4530"/>
                  </a:lnTo>
                  <a:lnTo>
                    <a:pt x="8704" y="4533"/>
                  </a:lnTo>
                  <a:lnTo>
                    <a:pt x="8692" y="4535"/>
                  </a:lnTo>
                  <a:lnTo>
                    <a:pt x="8680" y="4538"/>
                  </a:lnTo>
                  <a:lnTo>
                    <a:pt x="8668" y="4541"/>
                  </a:lnTo>
                  <a:lnTo>
                    <a:pt x="8657" y="4545"/>
                  </a:lnTo>
                  <a:lnTo>
                    <a:pt x="8645" y="4550"/>
                  </a:lnTo>
                  <a:lnTo>
                    <a:pt x="8634" y="4554"/>
                  </a:lnTo>
                  <a:lnTo>
                    <a:pt x="8624" y="4560"/>
                  </a:lnTo>
                  <a:lnTo>
                    <a:pt x="8615" y="4566"/>
                  </a:lnTo>
                  <a:lnTo>
                    <a:pt x="8605" y="4573"/>
                  </a:lnTo>
                  <a:lnTo>
                    <a:pt x="8596" y="4579"/>
                  </a:lnTo>
                  <a:lnTo>
                    <a:pt x="8587" y="4587"/>
                  </a:lnTo>
                  <a:lnTo>
                    <a:pt x="8578" y="4595"/>
                  </a:lnTo>
                  <a:lnTo>
                    <a:pt x="8569" y="4605"/>
                  </a:lnTo>
                  <a:lnTo>
                    <a:pt x="8560" y="4616"/>
                  </a:lnTo>
                  <a:lnTo>
                    <a:pt x="8552" y="4627"/>
                  </a:lnTo>
                  <a:lnTo>
                    <a:pt x="8544" y="4638"/>
                  </a:lnTo>
                  <a:lnTo>
                    <a:pt x="8536" y="4651"/>
                  </a:lnTo>
                  <a:lnTo>
                    <a:pt x="8530" y="4663"/>
                  </a:lnTo>
                  <a:lnTo>
                    <a:pt x="8524" y="4678"/>
                  </a:lnTo>
                  <a:lnTo>
                    <a:pt x="8518" y="4692"/>
                  </a:lnTo>
                  <a:lnTo>
                    <a:pt x="8513" y="4706"/>
                  </a:lnTo>
                  <a:lnTo>
                    <a:pt x="8509" y="4722"/>
                  </a:lnTo>
                  <a:lnTo>
                    <a:pt x="8505" y="4738"/>
                  </a:lnTo>
                  <a:lnTo>
                    <a:pt x="8502" y="4756"/>
                  </a:lnTo>
                  <a:lnTo>
                    <a:pt x="8500" y="4774"/>
                  </a:lnTo>
                  <a:lnTo>
                    <a:pt x="8499" y="4792"/>
                  </a:lnTo>
                  <a:lnTo>
                    <a:pt x="8497" y="4812"/>
                  </a:lnTo>
                  <a:lnTo>
                    <a:pt x="8496" y="4832"/>
                  </a:lnTo>
                  <a:lnTo>
                    <a:pt x="8497" y="4849"/>
                  </a:lnTo>
                  <a:lnTo>
                    <a:pt x="8499" y="4865"/>
                  </a:lnTo>
                  <a:lnTo>
                    <a:pt x="8500" y="4881"/>
                  </a:lnTo>
                  <a:lnTo>
                    <a:pt x="8502" y="4896"/>
                  </a:lnTo>
                  <a:lnTo>
                    <a:pt x="8505" y="4912"/>
                  </a:lnTo>
                  <a:lnTo>
                    <a:pt x="8509" y="4926"/>
                  </a:lnTo>
                  <a:lnTo>
                    <a:pt x="8513" y="4940"/>
                  </a:lnTo>
                  <a:lnTo>
                    <a:pt x="8517" y="4954"/>
                  </a:lnTo>
                  <a:lnTo>
                    <a:pt x="8523" y="4967"/>
                  </a:lnTo>
                  <a:lnTo>
                    <a:pt x="8528" y="4980"/>
                  </a:lnTo>
                  <a:lnTo>
                    <a:pt x="8534" y="4992"/>
                  </a:lnTo>
                  <a:lnTo>
                    <a:pt x="8541" y="5004"/>
                  </a:lnTo>
                  <a:lnTo>
                    <a:pt x="8548" y="5015"/>
                  </a:lnTo>
                  <a:lnTo>
                    <a:pt x="8555" y="5026"/>
                  </a:lnTo>
                  <a:lnTo>
                    <a:pt x="8563" y="5037"/>
                  </a:lnTo>
                  <a:lnTo>
                    <a:pt x="8571" y="5047"/>
                  </a:lnTo>
                  <a:lnTo>
                    <a:pt x="8581" y="5056"/>
                  </a:lnTo>
                  <a:lnTo>
                    <a:pt x="8591" y="5065"/>
                  </a:lnTo>
                  <a:lnTo>
                    <a:pt x="8601" y="5074"/>
                  </a:lnTo>
                  <a:lnTo>
                    <a:pt x="8611" y="5081"/>
                  </a:lnTo>
                  <a:lnTo>
                    <a:pt x="8622" y="5087"/>
                  </a:lnTo>
                  <a:lnTo>
                    <a:pt x="8632" y="5094"/>
                  </a:lnTo>
                  <a:lnTo>
                    <a:pt x="8643" y="5099"/>
                  </a:lnTo>
                  <a:lnTo>
                    <a:pt x="8654" y="5104"/>
                  </a:lnTo>
                  <a:lnTo>
                    <a:pt x="8665" y="5108"/>
                  </a:lnTo>
                  <a:lnTo>
                    <a:pt x="8678" y="5111"/>
                  </a:lnTo>
                  <a:lnTo>
                    <a:pt x="8689" y="5115"/>
                  </a:lnTo>
                  <a:lnTo>
                    <a:pt x="8701" y="5117"/>
                  </a:lnTo>
                  <a:lnTo>
                    <a:pt x="8713" y="5119"/>
                  </a:lnTo>
                  <a:lnTo>
                    <a:pt x="8725" y="5120"/>
                  </a:lnTo>
                  <a:lnTo>
                    <a:pt x="8737" y="5121"/>
                  </a:lnTo>
                  <a:lnTo>
                    <a:pt x="8749" y="5121"/>
                  </a:lnTo>
                  <a:lnTo>
                    <a:pt x="8757" y="5121"/>
                  </a:lnTo>
                  <a:lnTo>
                    <a:pt x="8757" y="5203"/>
                  </a:lnTo>
                  <a:lnTo>
                    <a:pt x="8729" y="5202"/>
                  </a:lnTo>
                  <a:lnTo>
                    <a:pt x="8704" y="5201"/>
                  </a:lnTo>
                  <a:lnTo>
                    <a:pt x="8679" y="5196"/>
                  </a:lnTo>
                  <a:lnTo>
                    <a:pt x="8654" y="5192"/>
                  </a:lnTo>
                  <a:lnTo>
                    <a:pt x="8631" y="5185"/>
                  </a:lnTo>
                  <a:lnTo>
                    <a:pt x="8608" y="5178"/>
                  </a:lnTo>
                  <a:lnTo>
                    <a:pt x="8586" y="5169"/>
                  </a:lnTo>
                  <a:lnTo>
                    <a:pt x="8564" y="5159"/>
                  </a:lnTo>
                  <a:lnTo>
                    <a:pt x="8545" y="5145"/>
                  </a:lnTo>
                  <a:lnTo>
                    <a:pt x="8526" y="5129"/>
                  </a:lnTo>
                  <a:lnTo>
                    <a:pt x="8510" y="5114"/>
                  </a:lnTo>
                  <a:lnTo>
                    <a:pt x="8493" y="5097"/>
                  </a:lnTo>
                  <a:lnTo>
                    <a:pt x="8479" y="5078"/>
                  </a:lnTo>
                  <a:lnTo>
                    <a:pt x="8465" y="5060"/>
                  </a:lnTo>
                  <a:lnTo>
                    <a:pt x="8460" y="5050"/>
                  </a:lnTo>
                  <a:lnTo>
                    <a:pt x="8454" y="5040"/>
                  </a:lnTo>
                  <a:lnTo>
                    <a:pt x="8449" y="5029"/>
                  </a:lnTo>
                  <a:lnTo>
                    <a:pt x="8444" y="5018"/>
                  </a:lnTo>
                  <a:lnTo>
                    <a:pt x="8435" y="4996"/>
                  </a:lnTo>
                  <a:lnTo>
                    <a:pt x="8426" y="4973"/>
                  </a:lnTo>
                  <a:lnTo>
                    <a:pt x="8418" y="4950"/>
                  </a:lnTo>
                  <a:lnTo>
                    <a:pt x="8411" y="4928"/>
                  </a:lnTo>
                  <a:lnTo>
                    <a:pt x="8407" y="4905"/>
                  </a:lnTo>
                  <a:lnTo>
                    <a:pt x="8404" y="4881"/>
                  </a:lnTo>
                  <a:lnTo>
                    <a:pt x="8401" y="4858"/>
                  </a:lnTo>
                  <a:lnTo>
                    <a:pt x="8400" y="4832"/>
                  </a:lnTo>
                  <a:close/>
                  <a:moveTo>
                    <a:pt x="7377" y="4439"/>
                  </a:moveTo>
                  <a:lnTo>
                    <a:pt x="7402" y="4440"/>
                  </a:lnTo>
                  <a:lnTo>
                    <a:pt x="7425" y="4444"/>
                  </a:lnTo>
                  <a:lnTo>
                    <a:pt x="7449" y="4448"/>
                  </a:lnTo>
                  <a:lnTo>
                    <a:pt x="7473" y="4455"/>
                  </a:lnTo>
                  <a:lnTo>
                    <a:pt x="7495" y="4463"/>
                  </a:lnTo>
                  <a:lnTo>
                    <a:pt x="7518" y="4471"/>
                  </a:lnTo>
                  <a:lnTo>
                    <a:pt x="7540" y="4480"/>
                  </a:lnTo>
                  <a:lnTo>
                    <a:pt x="7562" y="4491"/>
                  </a:lnTo>
                  <a:lnTo>
                    <a:pt x="7581" y="4503"/>
                  </a:lnTo>
                  <a:lnTo>
                    <a:pt x="7600" y="4517"/>
                  </a:lnTo>
                  <a:lnTo>
                    <a:pt x="7617" y="4531"/>
                  </a:lnTo>
                  <a:lnTo>
                    <a:pt x="7634" y="4547"/>
                  </a:lnTo>
                  <a:lnTo>
                    <a:pt x="7649" y="4564"/>
                  </a:lnTo>
                  <a:lnTo>
                    <a:pt x="7664" y="4583"/>
                  </a:lnTo>
                  <a:lnTo>
                    <a:pt x="7677" y="4604"/>
                  </a:lnTo>
                  <a:lnTo>
                    <a:pt x="7688" y="4625"/>
                  </a:lnTo>
                  <a:lnTo>
                    <a:pt x="7699" y="4648"/>
                  </a:lnTo>
                  <a:lnTo>
                    <a:pt x="7708" y="4671"/>
                  </a:lnTo>
                  <a:lnTo>
                    <a:pt x="7716" y="4694"/>
                  </a:lnTo>
                  <a:lnTo>
                    <a:pt x="7722" y="4720"/>
                  </a:lnTo>
                  <a:lnTo>
                    <a:pt x="7727" y="4745"/>
                  </a:lnTo>
                  <a:lnTo>
                    <a:pt x="7730" y="4770"/>
                  </a:lnTo>
                  <a:lnTo>
                    <a:pt x="7732" y="4798"/>
                  </a:lnTo>
                  <a:lnTo>
                    <a:pt x="7733" y="4824"/>
                  </a:lnTo>
                  <a:lnTo>
                    <a:pt x="7732" y="4852"/>
                  </a:lnTo>
                  <a:lnTo>
                    <a:pt x="7729" y="4880"/>
                  </a:lnTo>
                  <a:lnTo>
                    <a:pt x="7724" y="4905"/>
                  </a:lnTo>
                  <a:lnTo>
                    <a:pt x="7718" y="4930"/>
                  </a:lnTo>
                  <a:lnTo>
                    <a:pt x="7710" y="4956"/>
                  </a:lnTo>
                  <a:lnTo>
                    <a:pt x="7701" y="4979"/>
                  </a:lnTo>
                  <a:lnTo>
                    <a:pt x="7691" y="5002"/>
                  </a:lnTo>
                  <a:lnTo>
                    <a:pt x="7681" y="5025"/>
                  </a:lnTo>
                  <a:lnTo>
                    <a:pt x="7669" y="5046"/>
                  </a:lnTo>
                  <a:lnTo>
                    <a:pt x="7657" y="5067"/>
                  </a:lnTo>
                  <a:lnTo>
                    <a:pt x="7644" y="5086"/>
                  </a:lnTo>
                  <a:lnTo>
                    <a:pt x="7629" y="5103"/>
                  </a:lnTo>
                  <a:lnTo>
                    <a:pt x="7613" y="5119"/>
                  </a:lnTo>
                  <a:lnTo>
                    <a:pt x="7595" y="5133"/>
                  </a:lnTo>
                  <a:lnTo>
                    <a:pt x="7576" y="5147"/>
                  </a:lnTo>
                  <a:lnTo>
                    <a:pt x="7554" y="5159"/>
                  </a:lnTo>
                  <a:lnTo>
                    <a:pt x="7534" y="5169"/>
                  </a:lnTo>
                  <a:lnTo>
                    <a:pt x="7515" y="5178"/>
                  </a:lnTo>
                  <a:lnTo>
                    <a:pt x="7494" y="5185"/>
                  </a:lnTo>
                  <a:lnTo>
                    <a:pt x="7472" y="5192"/>
                  </a:lnTo>
                  <a:lnTo>
                    <a:pt x="7448" y="5196"/>
                  </a:lnTo>
                  <a:lnTo>
                    <a:pt x="7425" y="5201"/>
                  </a:lnTo>
                  <a:lnTo>
                    <a:pt x="7402" y="5202"/>
                  </a:lnTo>
                  <a:lnTo>
                    <a:pt x="7377" y="5203"/>
                  </a:lnTo>
                  <a:lnTo>
                    <a:pt x="7377" y="5121"/>
                  </a:lnTo>
                  <a:lnTo>
                    <a:pt x="7391" y="5121"/>
                  </a:lnTo>
                  <a:lnTo>
                    <a:pt x="7404" y="5120"/>
                  </a:lnTo>
                  <a:lnTo>
                    <a:pt x="7417" y="5119"/>
                  </a:lnTo>
                  <a:lnTo>
                    <a:pt x="7430" y="5117"/>
                  </a:lnTo>
                  <a:lnTo>
                    <a:pt x="7442" y="5115"/>
                  </a:lnTo>
                  <a:lnTo>
                    <a:pt x="7454" y="5111"/>
                  </a:lnTo>
                  <a:lnTo>
                    <a:pt x="7466" y="5108"/>
                  </a:lnTo>
                  <a:lnTo>
                    <a:pt x="7477" y="5104"/>
                  </a:lnTo>
                  <a:lnTo>
                    <a:pt x="7488" y="5099"/>
                  </a:lnTo>
                  <a:lnTo>
                    <a:pt x="7498" y="5094"/>
                  </a:lnTo>
                  <a:lnTo>
                    <a:pt x="7509" y="5087"/>
                  </a:lnTo>
                  <a:lnTo>
                    <a:pt x="7519" y="5081"/>
                  </a:lnTo>
                  <a:lnTo>
                    <a:pt x="7528" y="5074"/>
                  </a:lnTo>
                  <a:lnTo>
                    <a:pt x="7538" y="5065"/>
                  </a:lnTo>
                  <a:lnTo>
                    <a:pt x="7547" y="5056"/>
                  </a:lnTo>
                  <a:lnTo>
                    <a:pt x="7554" y="5047"/>
                  </a:lnTo>
                  <a:lnTo>
                    <a:pt x="7564" y="5037"/>
                  </a:lnTo>
                  <a:lnTo>
                    <a:pt x="7573" y="5026"/>
                  </a:lnTo>
                  <a:lnTo>
                    <a:pt x="7581" y="5015"/>
                  </a:lnTo>
                  <a:lnTo>
                    <a:pt x="7589" y="5004"/>
                  </a:lnTo>
                  <a:lnTo>
                    <a:pt x="7595" y="4992"/>
                  </a:lnTo>
                  <a:lnTo>
                    <a:pt x="7601" y="4980"/>
                  </a:lnTo>
                  <a:lnTo>
                    <a:pt x="7606" y="4967"/>
                  </a:lnTo>
                  <a:lnTo>
                    <a:pt x="7612" y="4952"/>
                  </a:lnTo>
                  <a:lnTo>
                    <a:pt x="7615" y="4939"/>
                  </a:lnTo>
                  <a:lnTo>
                    <a:pt x="7620" y="4924"/>
                  </a:lnTo>
                  <a:lnTo>
                    <a:pt x="7622" y="4908"/>
                  </a:lnTo>
                  <a:lnTo>
                    <a:pt x="7625" y="4893"/>
                  </a:lnTo>
                  <a:lnTo>
                    <a:pt x="7626" y="4876"/>
                  </a:lnTo>
                  <a:lnTo>
                    <a:pt x="7628" y="4860"/>
                  </a:lnTo>
                  <a:lnTo>
                    <a:pt x="7628" y="4843"/>
                  </a:lnTo>
                  <a:lnTo>
                    <a:pt x="7629" y="4824"/>
                  </a:lnTo>
                  <a:lnTo>
                    <a:pt x="7628" y="4804"/>
                  </a:lnTo>
                  <a:lnTo>
                    <a:pt x="7627" y="4781"/>
                  </a:lnTo>
                  <a:lnTo>
                    <a:pt x="7625" y="4762"/>
                  </a:lnTo>
                  <a:lnTo>
                    <a:pt x="7623" y="4742"/>
                  </a:lnTo>
                  <a:lnTo>
                    <a:pt x="7618" y="4723"/>
                  </a:lnTo>
                  <a:lnTo>
                    <a:pt x="7613" y="4704"/>
                  </a:lnTo>
                  <a:lnTo>
                    <a:pt x="7607" y="4687"/>
                  </a:lnTo>
                  <a:lnTo>
                    <a:pt x="7600" y="4669"/>
                  </a:lnTo>
                  <a:lnTo>
                    <a:pt x="7591" y="4653"/>
                  </a:lnTo>
                  <a:lnTo>
                    <a:pt x="7581" y="4638"/>
                  </a:lnTo>
                  <a:lnTo>
                    <a:pt x="7571" y="4623"/>
                  </a:lnTo>
                  <a:lnTo>
                    <a:pt x="7560" y="4609"/>
                  </a:lnTo>
                  <a:lnTo>
                    <a:pt x="7549" y="4596"/>
                  </a:lnTo>
                  <a:lnTo>
                    <a:pt x="7537" y="4585"/>
                  </a:lnTo>
                  <a:lnTo>
                    <a:pt x="7523" y="4575"/>
                  </a:lnTo>
                  <a:lnTo>
                    <a:pt x="7510" y="4565"/>
                  </a:lnTo>
                  <a:lnTo>
                    <a:pt x="7496" y="4555"/>
                  </a:lnTo>
                  <a:lnTo>
                    <a:pt x="7481" y="4547"/>
                  </a:lnTo>
                  <a:lnTo>
                    <a:pt x="7466" y="4541"/>
                  </a:lnTo>
                  <a:lnTo>
                    <a:pt x="7449" y="4536"/>
                  </a:lnTo>
                  <a:lnTo>
                    <a:pt x="7432" y="4532"/>
                  </a:lnTo>
                  <a:lnTo>
                    <a:pt x="7414" y="4530"/>
                  </a:lnTo>
                  <a:lnTo>
                    <a:pt x="7396" y="4529"/>
                  </a:lnTo>
                  <a:lnTo>
                    <a:pt x="7377" y="4529"/>
                  </a:lnTo>
                  <a:lnTo>
                    <a:pt x="7377" y="4439"/>
                  </a:lnTo>
                  <a:close/>
                  <a:moveTo>
                    <a:pt x="7021" y="4832"/>
                  </a:moveTo>
                  <a:lnTo>
                    <a:pt x="7021" y="4810"/>
                  </a:lnTo>
                  <a:lnTo>
                    <a:pt x="7022" y="4789"/>
                  </a:lnTo>
                  <a:lnTo>
                    <a:pt x="7024" y="4768"/>
                  </a:lnTo>
                  <a:lnTo>
                    <a:pt x="7028" y="4747"/>
                  </a:lnTo>
                  <a:lnTo>
                    <a:pt x="7031" y="4727"/>
                  </a:lnTo>
                  <a:lnTo>
                    <a:pt x="7036" y="4709"/>
                  </a:lnTo>
                  <a:lnTo>
                    <a:pt x="7042" y="4690"/>
                  </a:lnTo>
                  <a:lnTo>
                    <a:pt x="7047" y="4671"/>
                  </a:lnTo>
                  <a:lnTo>
                    <a:pt x="7055" y="4653"/>
                  </a:lnTo>
                  <a:lnTo>
                    <a:pt x="7063" y="4636"/>
                  </a:lnTo>
                  <a:lnTo>
                    <a:pt x="7071" y="4619"/>
                  </a:lnTo>
                  <a:lnTo>
                    <a:pt x="7081" y="4603"/>
                  </a:lnTo>
                  <a:lnTo>
                    <a:pt x="7091" y="4587"/>
                  </a:lnTo>
                  <a:lnTo>
                    <a:pt x="7100" y="4572"/>
                  </a:lnTo>
                  <a:lnTo>
                    <a:pt x="7113" y="4557"/>
                  </a:lnTo>
                  <a:lnTo>
                    <a:pt x="7125" y="4543"/>
                  </a:lnTo>
                  <a:lnTo>
                    <a:pt x="7136" y="4531"/>
                  </a:lnTo>
                  <a:lnTo>
                    <a:pt x="7148" y="4520"/>
                  </a:lnTo>
                  <a:lnTo>
                    <a:pt x="7161" y="4509"/>
                  </a:lnTo>
                  <a:lnTo>
                    <a:pt x="7174" y="4499"/>
                  </a:lnTo>
                  <a:lnTo>
                    <a:pt x="7189" y="4490"/>
                  </a:lnTo>
                  <a:lnTo>
                    <a:pt x="7203" y="4481"/>
                  </a:lnTo>
                  <a:lnTo>
                    <a:pt x="7219" y="4474"/>
                  </a:lnTo>
                  <a:lnTo>
                    <a:pt x="7234" y="4467"/>
                  </a:lnTo>
                  <a:lnTo>
                    <a:pt x="7251" y="4460"/>
                  </a:lnTo>
                  <a:lnTo>
                    <a:pt x="7267" y="4455"/>
                  </a:lnTo>
                  <a:lnTo>
                    <a:pt x="7284" y="4450"/>
                  </a:lnTo>
                  <a:lnTo>
                    <a:pt x="7301" y="4446"/>
                  </a:lnTo>
                  <a:lnTo>
                    <a:pt x="7320" y="4444"/>
                  </a:lnTo>
                  <a:lnTo>
                    <a:pt x="7339" y="4442"/>
                  </a:lnTo>
                  <a:lnTo>
                    <a:pt x="7358" y="4440"/>
                  </a:lnTo>
                  <a:lnTo>
                    <a:pt x="7377" y="4439"/>
                  </a:lnTo>
                  <a:lnTo>
                    <a:pt x="7377" y="4529"/>
                  </a:lnTo>
                  <a:lnTo>
                    <a:pt x="7352" y="4530"/>
                  </a:lnTo>
                  <a:lnTo>
                    <a:pt x="7328" y="4533"/>
                  </a:lnTo>
                  <a:lnTo>
                    <a:pt x="7305" y="4538"/>
                  </a:lnTo>
                  <a:lnTo>
                    <a:pt x="7283" y="4545"/>
                  </a:lnTo>
                  <a:lnTo>
                    <a:pt x="7261" y="4554"/>
                  </a:lnTo>
                  <a:lnTo>
                    <a:pt x="7240" y="4566"/>
                  </a:lnTo>
                  <a:lnTo>
                    <a:pt x="7219" y="4579"/>
                  </a:lnTo>
                  <a:lnTo>
                    <a:pt x="7199" y="4595"/>
                  </a:lnTo>
                  <a:lnTo>
                    <a:pt x="7189" y="4605"/>
                  </a:lnTo>
                  <a:lnTo>
                    <a:pt x="7181" y="4616"/>
                  </a:lnTo>
                  <a:lnTo>
                    <a:pt x="7172" y="4627"/>
                  </a:lnTo>
                  <a:lnTo>
                    <a:pt x="7166" y="4638"/>
                  </a:lnTo>
                  <a:lnTo>
                    <a:pt x="7159" y="4651"/>
                  </a:lnTo>
                  <a:lnTo>
                    <a:pt x="7152" y="4663"/>
                  </a:lnTo>
                  <a:lnTo>
                    <a:pt x="7147" y="4678"/>
                  </a:lnTo>
                  <a:lnTo>
                    <a:pt x="7142" y="4692"/>
                  </a:lnTo>
                  <a:lnTo>
                    <a:pt x="7138" y="4706"/>
                  </a:lnTo>
                  <a:lnTo>
                    <a:pt x="7135" y="4722"/>
                  </a:lnTo>
                  <a:lnTo>
                    <a:pt x="7131" y="4738"/>
                  </a:lnTo>
                  <a:lnTo>
                    <a:pt x="7129" y="4756"/>
                  </a:lnTo>
                  <a:lnTo>
                    <a:pt x="7127" y="4774"/>
                  </a:lnTo>
                  <a:lnTo>
                    <a:pt x="7126" y="4792"/>
                  </a:lnTo>
                  <a:lnTo>
                    <a:pt x="7125" y="4812"/>
                  </a:lnTo>
                  <a:lnTo>
                    <a:pt x="7125" y="4832"/>
                  </a:lnTo>
                  <a:lnTo>
                    <a:pt x="7126" y="4865"/>
                  </a:lnTo>
                  <a:lnTo>
                    <a:pt x="7129" y="4896"/>
                  </a:lnTo>
                  <a:lnTo>
                    <a:pt x="7131" y="4912"/>
                  </a:lnTo>
                  <a:lnTo>
                    <a:pt x="7134" y="4926"/>
                  </a:lnTo>
                  <a:lnTo>
                    <a:pt x="7137" y="4940"/>
                  </a:lnTo>
                  <a:lnTo>
                    <a:pt x="7141" y="4954"/>
                  </a:lnTo>
                  <a:lnTo>
                    <a:pt x="7146" y="4967"/>
                  </a:lnTo>
                  <a:lnTo>
                    <a:pt x="7150" y="4980"/>
                  </a:lnTo>
                  <a:lnTo>
                    <a:pt x="7156" y="4992"/>
                  </a:lnTo>
                  <a:lnTo>
                    <a:pt x="7162" y="5004"/>
                  </a:lnTo>
                  <a:lnTo>
                    <a:pt x="7169" y="5015"/>
                  </a:lnTo>
                  <a:lnTo>
                    <a:pt x="7176" y="5026"/>
                  </a:lnTo>
                  <a:lnTo>
                    <a:pt x="7183" y="5037"/>
                  </a:lnTo>
                  <a:lnTo>
                    <a:pt x="7191" y="5047"/>
                  </a:lnTo>
                  <a:lnTo>
                    <a:pt x="7201" y="5056"/>
                  </a:lnTo>
                  <a:lnTo>
                    <a:pt x="7211" y="5065"/>
                  </a:lnTo>
                  <a:lnTo>
                    <a:pt x="7221" y="5074"/>
                  </a:lnTo>
                  <a:lnTo>
                    <a:pt x="7232" y="5081"/>
                  </a:lnTo>
                  <a:lnTo>
                    <a:pt x="7243" y="5087"/>
                  </a:lnTo>
                  <a:lnTo>
                    <a:pt x="7253" y="5094"/>
                  </a:lnTo>
                  <a:lnTo>
                    <a:pt x="7264" y="5099"/>
                  </a:lnTo>
                  <a:lnTo>
                    <a:pt x="7276" y="5104"/>
                  </a:lnTo>
                  <a:lnTo>
                    <a:pt x="7287" y="5108"/>
                  </a:lnTo>
                  <a:lnTo>
                    <a:pt x="7299" y="5111"/>
                  </a:lnTo>
                  <a:lnTo>
                    <a:pt x="7311" y="5115"/>
                  </a:lnTo>
                  <a:lnTo>
                    <a:pt x="7324" y="5117"/>
                  </a:lnTo>
                  <a:lnTo>
                    <a:pt x="7337" y="5119"/>
                  </a:lnTo>
                  <a:lnTo>
                    <a:pt x="7350" y="5120"/>
                  </a:lnTo>
                  <a:lnTo>
                    <a:pt x="7363" y="5121"/>
                  </a:lnTo>
                  <a:lnTo>
                    <a:pt x="7377" y="5121"/>
                  </a:lnTo>
                  <a:lnTo>
                    <a:pt x="7377" y="5203"/>
                  </a:lnTo>
                  <a:lnTo>
                    <a:pt x="7352" y="5202"/>
                  </a:lnTo>
                  <a:lnTo>
                    <a:pt x="7327" y="5201"/>
                  </a:lnTo>
                  <a:lnTo>
                    <a:pt x="7303" y="5196"/>
                  </a:lnTo>
                  <a:lnTo>
                    <a:pt x="7278" y="5192"/>
                  </a:lnTo>
                  <a:lnTo>
                    <a:pt x="7255" y="5185"/>
                  </a:lnTo>
                  <a:lnTo>
                    <a:pt x="7233" y="5178"/>
                  </a:lnTo>
                  <a:lnTo>
                    <a:pt x="7211" y="5169"/>
                  </a:lnTo>
                  <a:lnTo>
                    <a:pt x="7191" y="5159"/>
                  </a:lnTo>
                  <a:lnTo>
                    <a:pt x="7170" y="5145"/>
                  </a:lnTo>
                  <a:lnTo>
                    <a:pt x="7151" y="5129"/>
                  </a:lnTo>
                  <a:lnTo>
                    <a:pt x="7134" y="5114"/>
                  </a:lnTo>
                  <a:lnTo>
                    <a:pt x="7117" y="5097"/>
                  </a:lnTo>
                  <a:lnTo>
                    <a:pt x="7103" y="5078"/>
                  </a:lnTo>
                  <a:lnTo>
                    <a:pt x="7089" y="5060"/>
                  </a:lnTo>
                  <a:lnTo>
                    <a:pt x="7077" y="5040"/>
                  </a:lnTo>
                  <a:lnTo>
                    <a:pt x="7065" y="5018"/>
                  </a:lnTo>
                  <a:lnTo>
                    <a:pt x="7055" y="4996"/>
                  </a:lnTo>
                  <a:lnTo>
                    <a:pt x="7045" y="4973"/>
                  </a:lnTo>
                  <a:lnTo>
                    <a:pt x="7039" y="4950"/>
                  </a:lnTo>
                  <a:lnTo>
                    <a:pt x="7032" y="4928"/>
                  </a:lnTo>
                  <a:lnTo>
                    <a:pt x="7026" y="4905"/>
                  </a:lnTo>
                  <a:lnTo>
                    <a:pt x="7023" y="4881"/>
                  </a:lnTo>
                  <a:lnTo>
                    <a:pt x="7021" y="4858"/>
                  </a:lnTo>
                  <a:lnTo>
                    <a:pt x="7021" y="4832"/>
                  </a:lnTo>
                  <a:close/>
                  <a:moveTo>
                    <a:pt x="6309" y="5195"/>
                  </a:moveTo>
                  <a:lnTo>
                    <a:pt x="6309" y="4455"/>
                  </a:lnTo>
                  <a:lnTo>
                    <a:pt x="6405" y="4455"/>
                  </a:lnTo>
                  <a:lnTo>
                    <a:pt x="6798" y="5033"/>
                  </a:lnTo>
                  <a:lnTo>
                    <a:pt x="6798" y="4455"/>
                  </a:lnTo>
                  <a:lnTo>
                    <a:pt x="6887" y="4455"/>
                  </a:lnTo>
                  <a:lnTo>
                    <a:pt x="6887" y="5195"/>
                  </a:lnTo>
                  <a:lnTo>
                    <a:pt x="6791" y="5195"/>
                  </a:lnTo>
                  <a:lnTo>
                    <a:pt x="6398" y="4610"/>
                  </a:lnTo>
                  <a:lnTo>
                    <a:pt x="6398" y="5195"/>
                  </a:lnTo>
                  <a:lnTo>
                    <a:pt x="6309" y="5195"/>
                  </a:lnTo>
                  <a:close/>
                  <a:moveTo>
                    <a:pt x="4127" y="5195"/>
                  </a:moveTo>
                  <a:lnTo>
                    <a:pt x="4127" y="4455"/>
                  </a:lnTo>
                  <a:lnTo>
                    <a:pt x="4662" y="4455"/>
                  </a:lnTo>
                  <a:lnTo>
                    <a:pt x="4662" y="4543"/>
                  </a:lnTo>
                  <a:lnTo>
                    <a:pt x="4231" y="4543"/>
                  </a:lnTo>
                  <a:lnTo>
                    <a:pt x="4231" y="4766"/>
                  </a:lnTo>
                  <a:lnTo>
                    <a:pt x="4640" y="4766"/>
                  </a:lnTo>
                  <a:lnTo>
                    <a:pt x="4640" y="4854"/>
                  </a:lnTo>
                  <a:lnTo>
                    <a:pt x="4231" y="4854"/>
                  </a:lnTo>
                  <a:lnTo>
                    <a:pt x="4231" y="5107"/>
                  </a:lnTo>
                  <a:lnTo>
                    <a:pt x="4684" y="5107"/>
                  </a:lnTo>
                  <a:lnTo>
                    <a:pt x="4684" y="5195"/>
                  </a:lnTo>
                  <a:lnTo>
                    <a:pt x="4127" y="5195"/>
                  </a:lnTo>
                  <a:close/>
                  <a:moveTo>
                    <a:pt x="8526" y="1015"/>
                  </a:moveTo>
                  <a:lnTo>
                    <a:pt x="8520" y="1015"/>
                  </a:lnTo>
                  <a:lnTo>
                    <a:pt x="8512" y="1015"/>
                  </a:lnTo>
                  <a:lnTo>
                    <a:pt x="8471" y="1015"/>
                  </a:lnTo>
                  <a:lnTo>
                    <a:pt x="8430" y="1017"/>
                  </a:lnTo>
                  <a:lnTo>
                    <a:pt x="8389" y="1019"/>
                  </a:lnTo>
                  <a:lnTo>
                    <a:pt x="8350" y="1023"/>
                  </a:lnTo>
                  <a:lnTo>
                    <a:pt x="8310" y="1027"/>
                  </a:lnTo>
                  <a:lnTo>
                    <a:pt x="8270" y="1033"/>
                  </a:lnTo>
                  <a:lnTo>
                    <a:pt x="8230" y="1039"/>
                  </a:lnTo>
                  <a:lnTo>
                    <a:pt x="8192" y="1047"/>
                  </a:lnTo>
                  <a:lnTo>
                    <a:pt x="8153" y="1056"/>
                  </a:lnTo>
                  <a:lnTo>
                    <a:pt x="8114" y="1065"/>
                  </a:lnTo>
                  <a:lnTo>
                    <a:pt x="8077" y="1076"/>
                  </a:lnTo>
                  <a:lnTo>
                    <a:pt x="8039" y="1087"/>
                  </a:lnTo>
                  <a:lnTo>
                    <a:pt x="8002" y="1099"/>
                  </a:lnTo>
                  <a:lnTo>
                    <a:pt x="7965" y="1112"/>
                  </a:lnTo>
                  <a:lnTo>
                    <a:pt x="7929" y="1125"/>
                  </a:lnTo>
                  <a:lnTo>
                    <a:pt x="7893" y="1141"/>
                  </a:lnTo>
                  <a:lnTo>
                    <a:pt x="7858" y="1156"/>
                  </a:lnTo>
                  <a:lnTo>
                    <a:pt x="7823" y="1173"/>
                  </a:lnTo>
                  <a:lnTo>
                    <a:pt x="7788" y="1190"/>
                  </a:lnTo>
                  <a:lnTo>
                    <a:pt x="7754" y="1209"/>
                  </a:lnTo>
                  <a:lnTo>
                    <a:pt x="7721" y="1228"/>
                  </a:lnTo>
                  <a:lnTo>
                    <a:pt x="7688" y="1248"/>
                  </a:lnTo>
                  <a:lnTo>
                    <a:pt x="7656" y="1269"/>
                  </a:lnTo>
                  <a:lnTo>
                    <a:pt x="7624" y="1290"/>
                  </a:lnTo>
                  <a:lnTo>
                    <a:pt x="7593" y="1312"/>
                  </a:lnTo>
                  <a:lnTo>
                    <a:pt x="7562" y="1335"/>
                  </a:lnTo>
                  <a:lnTo>
                    <a:pt x="7532" y="1359"/>
                  </a:lnTo>
                  <a:lnTo>
                    <a:pt x="7502" y="1384"/>
                  </a:lnTo>
                  <a:lnTo>
                    <a:pt x="7474" y="1409"/>
                  </a:lnTo>
                  <a:lnTo>
                    <a:pt x="7446" y="1435"/>
                  </a:lnTo>
                  <a:lnTo>
                    <a:pt x="7419" y="1462"/>
                  </a:lnTo>
                  <a:lnTo>
                    <a:pt x="7392" y="1489"/>
                  </a:lnTo>
                  <a:lnTo>
                    <a:pt x="7859" y="0"/>
                  </a:lnTo>
                  <a:lnTo>
                    <a:pt x="6776" y="0"/>
                  </a:lnTo>
                  <a:lnTo>
                    <a:pt x="5522" y="3943"/>
                  </a:lnTo>
                  <a:lnTo>
                    <a:pt x="6606" y="3943"/>
                  </a:lnTo>
                  <a:lnTo>
                    <a:pt x="7095" y="2393"/>
                  </a:lnTo>
                  <a:lnTo>
                    <a:pt x="7099" y="2388"/>
                  </a:lnTo>
                  <a:lnTo>
                    <a:pt x="7102" y="2383"/>
                  </a:lnTo>
                  <a:lnTo>
                    <a:pt x="7103" y="2380"/>
                  </a:lnTo>
                  <a:lnTo>
                    <a:pt x="7103" y="2379"/>
                  </a:lnTo>
                  <a:lnTo>
                    <a:pt x="7125" y="2305"/>
                  </a:lnTo>
                  <a:lnTo>
                    <a:pt x="7135" y="2281"/>
                  </a:lnTo>
                  <a:lnTo>
                    <a:pt x="7146" y="2256"/>
                  </a:lnTo>
                  <a:lnTo>
                    <a:pt x="7158" y="2233"/>
                  </a:lnTo>
                  <a:lnTo>
                    <a:pt x="7170" y="2211"/>
                  </a:lnTo>
                  <a:lnTo>
                    <a:pt x="7183" y="2188"/>
                  </a:lnTo>
                  <a:lnTo>
                    <a:pt x="7198" y="2166"/>
                  </a:lnTo>
                  <a:lnTo>
                    <a:pt x="7212" y="2145"/>
                  </a:lnTo>
                  <a:lnTo>
                    <a:pt x="7227" y="2124"/>
                  </a:lnTo>
                  <a:lnTo>
                    <a:pt x="7244" y="2104"/>
                  </a:lnTo>
                  <a:lnTo>
                    <a:pt x="7261" y="2084"/>
                  </a:lnTo>
                  <a:lnTo>
                    <a:pt x="7278" y="2066"/>
                  </a:lnTo>
                  <a:lnTo>
                    <a:pt x="7296" y="2047"/>
                  </a:lnTo>
                  <a:lnTo>
                    <a:pt x="7315" y="2029"/>
                  </a:lnTo>
                  <a:lnTo>
                    <a:pt x="7335" y="2011"/>
                  </a:lnTo>
                  <a:lnTo>
                    <a:pt x="7354" y="1995"/>
                  </a:lnTo>
                  <a:lnTo>
                    <a:pt x="7375" y="1979"/>
                  </a:lnTo>
                  <a:lnTo>
                    <a:pt x="7396" y="1964"/>
                  </a:lnTo>
                  <a:lnTo>
                    <a:pt x="7417" y="1950"/>
                  </a:lnTo>
                  <a:lnTo>
                    <a:pt x="7440" y="1936"/>
                  </a:lnTo>
                  <a:lnTo>
                    <a:pt x="7463" y="1923"/>
                  </a:lnTo>
                  <a:lnTo>
                    <a:pt x="7486" y="1911"/>
                  </a:lnTo>
                  <a:lnTo>
                    <a:pt x="7510" y="1900"/>
                  </a:lnTo>
                  <a:lnTo>
                    <a:pt x="7533" y="1890"/>
                  </a:lnTo>
                  <a:lnTo>
                    <a:pt x="7559" y="1880"/>
                  </a:lnTo>
                  <a:lnTo>
                    <a:pt x="7583" y="1871"/>
                  </a:lnTo>
                  <a:lnTo>
                    <a:pt x="7610" y="1864"/>
                  </a:lnTo>
                  <a:lnTo>
                    <a:pt x="7635" y="1857"/>
                  </a:lnTo>
                  <a:lnTo>
                    <a:pt x="7661" y="1851"/>
                  </a:lnTo>
                  <a:lnTo>
                    <a:pt x="7688" y="1846"/>
                  </a:lnTo>
                  <a:lnTo>
                    <a:pt x="7714" y="1843"/>
                  </a:lnTo>
                  <a:lnTo>
                    <a:pt x="7742" y="1839"/>
                  </a:lnTo>
                  <a:lnTo>
                    <a:pt x="7770" y="1837"/>
                  </a:lnTo>
                  <a:lnTo>
                    <a:pt x="7782" y="1839"/>
                  </a:lnTo>
                  <a:lnTo>
                    <a:pt x="7795" y="1842"/>
                  </a:lnTo>
                  <a:lnTo>
                    <a:pt x="7807" y="1844"/>
                  </a:lnTo>
                  <a:lnTo>
                    <a:pt x="7818" y="1847"/>
                  </a:lnTo>
                  <a:lnTo>
                    <a:pt x="7843" y="1856"/>
                  </a:lnTo>
                  <a:lnTo>
                    <a:pt x="7865" y="1866"/>
                  </a:lnTo>
                  <a:lnTo>
                    <a:pt x="7886" y="1878"/>
                  </a:lnTo>
                  <a:lnTo>
                    <a:pt x="7906" y="1891"/>
                  </a:lnTo>
                  <a:lnTo>
                    <a:pt x="7925" y="1907"/>
                  </a:lnTo>
                  <a:lnTo>
                    <a:pt x="7942" y="1923"/>
                  </a:lnTo>
                  <a:lnTo>
                    <a:pt x="7959" y="1941"/>
                  </a:lnTo>
                  <a:lnTo>
                    <a:pt x="7973" y="1961"/>
                  </a:lnTo>
                  <a:lnTo>
                    <a:pt x="7978" y="1971"/>
                  </a:lnTo>
                  <a:lnTo>
                    <a:pt x="7985" y="1981"/>
                  </a:lnTo>
                  <a:lnTo>
                    <a:pt x="7991" y="1992"/>
                  </a:lnTo>
                  <a:lnTo>
                    <a:pt x="7995" y="2003"/>
                  </a:lnTo>
                  <a:lnTo>
                    <a:pt x="7999" y="2014"/>
                  </a:lnTo>
                  <a:lnTo>
                    <a:pt x="8004" y="2025"/>
                  </a:lnTo>
                  <a:lnTo>
                    <a:pt x="8007" y="2037"/>
                  </a:lnTo>
                  <a:lnTo>
                    <a:pt x="8009" y="2048"/>
                  </a:lnTo>
                  <a:lnTo>
                    <a:pt x="8012" y="2060"/>
                  </a:lnTo>
                  <a:lnTo>
                    <a:pt x="8014" y="2072"/>
                  </a:lnTo>
                  <a:lnTo>
                    <a:pt x="8015" y="2084"/>
                  </a:lnTo>
                  <a:lnTo>
                    <a:pt x="8015" y="2096"/>
                  </a:lnTo>
                  <a:lnTo>
                    <a:pt x="8014" y="2120"/>
                  </a:lnTo>
                  <a:lnTo>
                    <a:pt x="8010" y="2142"/>
                  </a:lnTo>
                  <a:lnTo>
                    <a:pt x="8005" y="2164"/>
                  </a:lnTo>
                  <a:lnTo>
                    <a:pt x="7999" y="2186"/>
                  </a:lnTo>
                  <a:lnTo>
                    <a:pt x="7428" y="3943"/>
                  </a:lnTo>
                  <a:lnTo>
                    <a:pt x="8520" y="3943"/>
                  </a:lnTo>
                  <a:lnTo>
                    <a:pt x="9165" y="1941"/>
                  </a:lnTo>
                  <a:lnTo>
                    <a:pt x="9170" y="1928"/>
                  </a:lnTo>
                  <a:lnTo>
                    <a:pt x="9174" y="1912"/>
                  </a:lnTo>
                  <a:lnTo>
                    <a:pt x="9179" y="1897"/>
                  </a:lnTo>
                  <a:lnTo>
                    <a:pt x="9182" y="1881"/>
                  </a:lnTo>
                  <a:lnTo>
                    <a:pt x="9189" y="1848"/>
                  </a:lnTo>
                  <a:lnTo>
                    <a:pt x="9194" y="1815"/>
                  </a:lnTo>
                  <a:lnTo>
                    <a:pt x="9200" y="1796"/>
                  </a:lnTo>
                  <a:lnTo>
                    <a:pt x="9204" y="1776"/>
                  </a:lnTo>
                  <a:lnTo>
                    <a:pt x="9208" y="1757"/>
                  </a:lnTo>
                  <a:lnTo>
                    <a:pt x="9211" y="1737"/>
                  </a:lnTo>
                  <a:lnTo>
                    <a:pt x="9213" y="1716"/>
                  </a:lnTo>
                  <a:lnTo>
                    <a:pt x="9215" y="1696"/>
                  </a:lnTo>
                  <a:lnTo>
                    <a:pt x="9216" y="1674"/>
                  </a:lnTo>
                  <a:lnTo>
                    <a:pt x="9216" y="1653"/>
                  </a:lnTo>
                  <a:lnTo>
                    <a:pt x="9215" y="1621"/>
                  </a:lnTo>
                  <a:lnTo>
                    <a:pt x="9213" y="1589"/>
                  </a:lnTo>
                  <a:lnTo>
                    <a:pt x="9210" y="1558"/>
                  </a:lnTo>
                  <a:lnTo>
                    <a:pt x="9204" y="1528"/>
                  </a:lnTo>
                  <a:lnTo>
                    <a:pt x="9198" y="1498"/>
                  </a:lnTo>
                  <a:lnTo>
                    <a:pt x="9189" y="1469"/>
                  </a:lnTo>
                  <a:lnTo>
                    <a:pt x="9179" y="1440"/>
                  </a:lnTo>
                  <a:lnTo>
                    <a:pt x="9168" y="1412"/>
                  </a:lnTo>
                  <a:lnTo>
                    <a:pt x="9156" y="1385"/>
                  </a:lnTo>
                  <a:lnTo>
                    <a:pt x="9142" y="1358"/>
                  </a:lnTo>
                  <a:lnTo>
                    <a:pt x="9128" y="1332"/>
                  </a:lnTo>
                  <a:lnTo>
                    <a:pt x="9112" y="1307"/>
                  </a:lnTo>
                  <a:lnTo>
                    <a:pt x="9095" y="1283"/>
                  </a:lnTo>
                  <a:lnTo>
                    <a:pt x="9077" y="1259"/>
                  </a:lnTo>
                  <a:lnTo>
                    <a:pt x="9057" y="1237"/>
                  </a:lnTo>
                  <a:lnTo>
                    <a:pt x="9038" y="1215"/>
                  </a:lnTo>
                  <a:lnTo>
                    <a:pt x="9017" y="1194"/>
                  </a:lnTo>
                  <a:lnTo>
                    <a:pt x="8994" y="1175"/>
                  </a:lnTo>
                  <a:lnTo>
                    <a:pt x="8971" y="1156"/>
                  </a:lnTo>
                  <a:lnTo>
                    <a:pt x="8947" y="1139"/>
                  </a:lnTo>
                  <a:lnTo>
                    <a:pt x="8923" y="1122"/>
                  </a:lnTo>
                  <a:lnTo>
                    <a:pt x="8897" y="1107"/>
                  </a:lnTo>
                  <a:lnTo>
                    <a:pt x="8871" y="1092"/>
                  </a:lnTo>
                  <a:lnTo>
                    <a:pt x="8844" y="1079"/>
                  </a:lnTo>
                  <a:lnTo>
                    <a:pt x="8817" y="1067"/>
                  </a:lnTo>
                  <a:lnTo>
                    <a:pt x="8788" y="1057"/>
                  </a:lnTo>
                  <a:lnTo>
                    <a:pt x="8759" y="1047"/>
                  </a:lnTo>
                  <a:lnTo>
                    <a:pt x="8731" y="1039"/>
                  </a:lnTo>
                  <a:lnTo>
                    <a:pt x="8701" y="1033"/>
                  </a:lnTo>
                  <a:lnTo>
                    <a:pt x="8670" y="1028"/>
                  </a:lnTo>
                  <a:lnTo>
                    <a:pt x="8639" y="1024"/>
                  </a:lnTo>
                  <a:lnTo>
                    <a:pt x="8608" y="1022"/>
                  </a:lnTo>
                  <a:lnTo>
                    <a:pt x="8591" y="1022"/>
                  </a:lnTo>
                  <a:lnTo>
                    <a:pt x="8576" y="1022"/>
                  </a:lnTo>
                  <a:lnTo>
                    <a:pt x="8568" y="1020"/>
                  </a:lnTo>
                  <a:lnTo>
                    <a:pt x="8562" y="1019"/>
                  </a:lnTo>
                  <a:lnTo>
                    <a:pt x="8555" y="1017"/>
                  </a:lnTo>
                  <a:lnTo>
                    <a:pt x="8548" y="1015"/>
                  </a:lnTo>
                  <a:lnTo>
                    <a:pt x="8537" y="1015"/>
                  </a:lnTo>
                  <a:lnTo>
                    <a:pt x="8526" y="1015"/>
                  </a:lnTo>
                  <a:close/>
                  <a:moveTo>
                    <a:pt x="15062" y="2542"/>
                  </a:moveTo>
                  <a:lnTo>
                    <a:pt x="15000" y="2561"/>
                  </a:lnTo>
                  <a:lnTo>
                    <a:pt x="14938" y="2580"/>
                  </a:lnTo>
                  <a:lnTo>
                    <a:pt x="14875" y="2597"/>
                  </a:lnTo>
                  <a:lnTo>
                    <a:pt x="14811" y="2614"/>
                  </a:lnTo>
                  <a:lnTo>
                    <a:pt x="14747" y="2631"/>
                  </a:lnTo>
                  <a:lnTo>
                    <a:pt x="14682" y="2646"/>
                  </a:lnTo>
                  <a:lnTo>
                    <a:pt x="14617" y="2661"/>
                  </a:lnTo>
                  <a:lnTo>
                    <a:pt x="14551" y="2675"/>
                  </a:lnTo>
                  <a:lnTo>
                    <a:pt x="14533" y="2681"/>
                  </a:lnTo>
                  <a:lnTo>
                    <a:pt x="14516" y="2687"/>
                  </a:lnTo>
                  <a:lnTo>
                    <a:pt x="14500" y="2692"/>
                  </a:lnTo>
                  <a:lnTo>
                    <a:pt x="14483" y="2698"/>
                  </a:lnTo>
                  <a:lnTo>
                    <a:pt x="14483" y="2201"/>
                  </a:lnTo>
                  <a:lnTo>
                    <a:pt x="14537" y="2190"/>
                  </a:lnTo>
                  <a:lnTo>
                    <a:pt x="14588" y="2179"/>
                  </a:lnTo>
                  <a:lnTo>
                    <a:pt x="14635" y="2168"/>
                  </a:lnTo>
                  <a:lnTo>
                    <a:pt x="14678" y="2158"/>
                  </a:lnTo>
                  <a:lnTo>
                    <a:pt x="14718" y="2148"/>
                  </a:lnTo>
                  <a:lnTo>
                    <a:pt x="14755" y="2141"/>
                  </a:lnTo>
                  <a:lnTo>
                    <a:pt x="14788" y="2133"/>
                  </a:lnTo>
                  <a:lnTo>
                    <a:pt x="14817" y="2126"/>
                  </a:lnTo>
                  <a:lnTo>
                    <a:pt x="14864" y="2115"/>
                  </a:lnTo>
                  <a:lnTo>
                    <a:pt x="14912" y="2103"/>
                  </a:lnTo>
                  <a:lnTo>
                    <a:pt x="14960" y="2090"/>
                  </a:lnTo>
                  <a:lnTo>
                    <a:pt x="15009" y="2075"/>
                  </a:lnTo>
                  <a:lnTo>
                    <a:pt x="15059" y="2060"/>
                  </a:lnTo>
                  <a:lnTo>
                    <a:pt x="15110" y="2045"/>
                  </a:lnTo>
                  <a:lnTo>
                    <a:pt x="15164" y="2027"/>
                  </a:lnTo>
                  <a:lnTo>
                    <a:pt x="15218" y="2008"/>
                  </a:lnTo>
                  <a:lnTo>
                    <a:pt x="15225" y="1994"/>
                  </a:lnTo>
                  <a:lnTo>
                    <a:pt x="15233" y="1979"/>
                  </a:lnTo>
                  <a:lnTo>
                    <a:pt x="15240" y="1964"/>
                  </a:lnTo>
                  <a:lnTo>
                    <a:pt x="15245" y="1949"/>
                  </a:lnTo>
                  <a:lnTo>
                    <a:pt x="15251" y="1933"/>
                  </a:lnTo>
                  <a:lnTo>
                    <a:pt x="15255" y="1917"/>
                  </a:lnTo>
                  <a:lnTo>
                    <a:pt x="15260" y="1900"/>
                  </a:lnTo>
                  <a:lnTo>
                    <a:pt x="15262" y="1883"/>
                  </a:lnTo>
                  <a:lnTo>
                    <a:pt x="15265" y="1867"/>
                  </a:lnTo>
                  <a:lnTo>
                    <a:pt x="15266" y="1850"/>
                  </a:lnTo>
                  <a:lnTo>
                    <a:pt x="15267" y="1834"/>
                  </a:lnTo>
                  <a:lnTo>
                    <a:pt x="15267" y="1816"/>
                  </a:lnTo>
                  <a:lnTo>
                    <a:pt x="15267" y="1800"/>
                  </a:lnTo>
                  <a:lnTo>
                    <a:pt x="15266" y="1782"/>
                  </a:lnTo>
                  <a:lnTo>
                    <a:pt x="15265" y="1765"/>
                  </a:lnTo>
                  <a:lnTo>
                    <a:pt x="15262" y="1749"/>
                  </a:lnTo>
                  <a:lnTo>
                    <a:pt x="15245" y="1739"/>
                  </a:lnTo>
                  <a:lnTo>
                    <a:pt x="15228" y="1730"/>
                  </a:lnTo>
                  <a:lnTo>
                    <a:pt x="15210" y="1721"/>
                  </a:lnTo>
                  <a:lnTo>
                    <a:pt x="15192" y="1714"/>
                  </a:lnTo>
                  <a:lnTo>
                    <a:pt x="15156" y="1699"/>
                  </a:lnTo>
                  <a:lnTo>
                    <a:pt x="15118" y="1687"/>
                  </a:lnTo>
                  <a:lnTo>
                    <a:pt x="15082" y="1676"/>
                  </a:lnTo>
                  <a:lnTo>
                    <a:pt x="15046" y="1666"/>
                  </a:lnTo>
                  <a:lnTo>
                    <a:pt x="15012" y="1658"/>
                  </a:lnTo>
                  <a:lnTo>
                    <a:pt x="14980" y="1653"/>
                  </a:lnTo>
                  <a:lnTo>
                    <a:pt x="14951" y="1651"/>
                  </a:lnTo>
                  <a:lnTo>
                    <a:pt x="14922" y="1650"/>
                  </a:lnTo>
                  <a:lnTo>
                    <a:pt x="14893" y="1650"/>
                  </a:lnTo>
                  <a:lnTo>
                    <a:pt x="14864" y="1651"/>
                  </a:lnTo>
                  <a:lnTo>
                    <a:pt x="14836" y="1653"/>
                  </a:lnTo>
                  <a:lnTo>
                    <a:pt x="14807" y="1656"/>
                  </a:lnTo>
                  <a:lnTo>
                    <a:pt x="14779" y="1661"/>
                  </a:lnTo>
                  <a:lnTo>
                    <a:pt x="14752" y="1666"/>
                  </a:lnTo>
                  <a:lnTo>
                    <a:pt x="14724" y="1673"/>
                  </a:lnTo>
                  <a:lnTo>
                    <a:pt x="14697" y="1679"/>
                  </a:lnTo>
                  <a:lnTo>
                    <a:pt x="14671" y="1688"/>
                  </a:lnTo>
                  <a:lnTo>
                    <a:pt x="14646" y="1697"/>
                  </a:lnTo>
                  <a:lnTo>
                    <a:pt x="14620" y="1707"/>
                  </a:lnTo>
                  <a:lnTo>
                    <a:pt x="14596" y="1718"/>
                  </a:lnTo>
                  <a:lnTo>
                    <a:pt x="14573" y="1729"/>
                  </a:lnTo>
                  <a:lnTo>
                    <a:pt x="14551" y="1741"/>
                  </a:lnTo>
                  <a:lnTo>
                    <a:pt x="14533" y="1752"/>
                  </a:lnTo>
                  <a:lnTo>
                    <a:pt x="14516" y="1763"/>
                  </a:lnTo>
                  <a:lnTo>
                    <a:pt x="14500" y="1774"/>
                  </a:lnTo>
                  <a:lnTo>
                    <a:pt x="14483" y="1785"/>
                  </a:lnTo>
                  <a:lnTo>
                    <a:pt x="14483" y="1037"/>
                  </a:lnTo>
                  <a:lnTo>
                    <a:pt x="14553" y="1028"/>
                  </a:lnTo>
                  <a:lnTo>
                    <a:pt x="14620" y="1020"/>
                  </a:lnTo>
                  <a:lnTo>
                    <a:pt x="14688" y="1013"/>
                  </a:lnTo>
                  <a:lnTo>
                    <a:pt x="14755" y="1006"/>
                  </a:lnTo>
                  <a:lnTo>
                    <a:pt x="14822" y="1001"/>
                  </a:lnTo>
                  <a:lnTo>
                    <a:pt x="14891" y="996"/>
                  </a:lnTo>
                  <a:lnTo>
                    <a:pt x="14961" y="994"/>
                  </a:lnTo>
                  <a:lnTo>
                    <a:pt x="15032" y="993"/>
                  </a:lnTo>
                  <a:lnTo>
                    <a:pt x="15131" y="994"/>
                  </a:lnTo>
                  <a:lnTo>
                    <a:pt x="15229" y="996"/>
                  </a:lnTo>
                  <a:lnTo>
                    <a:pt x="15324" y="1001"/>
                  </a:lnTo>
                  <a:lnTo>
                    <a:pt x="15414" y="1007"/>
                  </a:lnTo>
                  <a:lnTo>
                    <a:pt x="15501" y="1015"/>
                  </a:lnTo>
                  <a:lnTo>
                    <a:pt x="15583" y="1024"/>
                  </a:lnTo>
                  <a:lnTo>
                    <a:pt x="15659" y="1034"/>
                  </a:lnTo>
                  <a:lnTo>
                    <a:pt x="15730" y="1045"/>
                  </a:lnTo>
                  <a:lnTo>
                    <a:pt x="15764" y="1049"/>
                  </a:lnTo>
                  <a:lnTo>
                    <a:pt x="15799" y="1056"/>
                  </a:lnTo>
                  <a:lnTo>
                    <a:pt x="15832" y="1064"/>
                  </a:lnTo>
                  <a:lnTo>
                    <a:pt x="15864" y="1073"/>
                  </a:lnTo>
                  <a:lnTo>
                    <a:pt x="15896" y="1084"/>
                  </a:lnTo>
                  <a:lnTo>
                    <a:pt x="15927" y="1097"/>
                  </a:lnTo>
                  <a:lnTo>
                    <a:pt x="15958" y="1110"/>
                  </a:lnTo>
                  <a:lnTo>
                    <a:pt x="15987" y="1124"/>
                  </a:lnTo>
                  <a:lnTo>
                    <a:pt x="16016" y="1141"/>
                  </a:lnTo>
                  <a:lnTo>
                    <a:pt x="16044" y="1158"/>
                  </a:lnTo>
                  <a:lnTo>
                    <a:pt x="16070" y="1177"/>
                  </a:lnTo>
                  <a:lnTo>
                    <a:pt x="16097" y="1197"/>
                  </a:lnTo>
                  <a:lnTo>
                    <a:pt x="16122" y="1218"/>
                  </a:lnTo>
                  <a:lnTo>
                    <a:pt x="16146" y="1240"/>
                  </a:lnTo>
                  <a:lnTo>
                    <a:pt x="16170" y="1263"/>
                  </a:lnTo>
                  <a:lnTo>
                    <a:pt x="16192" y="1288"/>
                  </a:lnTo>
                  <a:lnTo>
                    <a:pt x="16213" y="1312"/>
                  </a:lnTo>
                  <a:lnTo>
                    <a:pt x="16233" y="1338"/>
                  </a:lnTo>
                  <a:lnTo>
                    <a:pt x="16251" y="1366"/>
                  </a:lnTo>
                  <a:lnTo>
                    <a:pt x="16269" y="1393"/>
                  </a:lnTo>
                  <a:lnTo>
                    <a:pt x="16284" y="1422"/>
                  </a:lnTo>
                  <a:lnTo>
                    <a:pt x="16300" y="1452"/>
                  </a:lnTo>
                  <a:lnTo>
                    <a:pt x="16314" y="1482"/>
                  </a:lnTo>
                  <a:lnTo>
                    <a:pt x="16326" y="1514"/>
                  </a:lnTo>
                  <a:lnTo>
                    <a:pt x="16337" y="1546"/>
                  </a:lnTo>
                  <a:lnTo>
                    <a:pt x="16347" y="1578"/>
                  </a:lnTo>
                  <a:lnTo>
                    <a:pt x="16355" y="1611"/>
                  </a:lnTo>
                  <a:lnTo>
                    <a:pt x="16363" y="1645"/>
                  </a:lnTo>
                  <a:lnTo>
                    <a:pt x="16368" y="1679"/>
                  </a:lnTo>
                  <a:lnTo>
                    <a:pt x="16372" y="1715"/>
                  </a:lnTo>
                  <a:lnTo>
                    <a:pt x="16374" y="1750"/>
                  </a:lnTo>
                  <a:lnTo>
                    <a:pt x="16375" y="1785"/>
                  </a:lnTo>
                  <a:lnTo>
                    <a:pt x="16375" y="1816"/>
                  </a:lnTo>
                  <a:lnTo>
                    <a:pt x="16374" y="1845"/>
                  </a:lnTo>
                  <a:lnTo>
                    <a:pt x="16372" y="1872"/>
                  </a:lnTo>
                  <a:lnTo>
                    <a:pt x="16368" y="1900"/>
                  </a:lnTo>
                  <a:lnTo>
                    <a:pt x="16364" y="1926"/>
                  </a:lnTo>
                  <a:lnTo>
                    <a:pt x="16360" y="1953"/>
                  </a:lnTo>
                  <a:lnTo>
                    <a:pt x="16353" y="1981"/>
                  </a:lnTo>
                  <a:lnTo>
                    <a:pt x="16345" y="2008"/>
                  </a:lnTo>
                  <a:lnTo>
                    <a:pt x="16328" y="2067"/>
                  </a:lnTo>
                  <a:lnTo>
                    <a:pt x="16309" y="2131"/>
                  </a:lnTo>
                  <a:lnTo>
                    <a:pt x="16289" y="2198"/>
                  </a:lnTo>
                  <a:lnTo>
                    <a:pt x="16267" y="2271"/>
                  </a:lnTo>
                  <a:lnTo>
                    <a:pt x="16242" y="2349"/>
                  </a:lnTo>
                  <a:lnTo>
                    <a:pt x="16217" y="2432"/>
                  </a:lnTo>
                  <a:lnTo>
                    <a:pt x="16188" y="2521"/>
                  </a:lnTo>
                  <a:lnTo>
                    <a:pt x="16159" y="2616"/>
                  </a:lnTo>
                  <a:lnTo>
                    <a:pt x="16127" y="2717"/>
                  </a:lnTo>
                  <a:lnTo>
                    <a:pt x="16092" y="2825"/>
                  </a:lnTo>
                  <a:lnTo>
                    <a:pt x="16056" y="2940"/>
                  </a:lnTo>
                  <a:lnTo>
                    <a:pt x="16017" y="3061"/>
                  </a:lnTo>
                  <a:lnTo>
                    <a:pt x="15975" y="3190"/>
                  </a:lnTo>
                  <a:lnTo>
                    <a:pt x="15931" y="3327"/>
                  </a:lnTo>
                  <a:lnTo>
                    <a:pt x="15884" y="3471"/>
                  </a:lnTo>
                  <a:lnTo>
                    <a:pt x="15834" y="3624"/>
                  </a:lnTo>
                  <a:lnTo>
                    <a:pt x="15831" y="3636"/>
                  </a:lnTo>
                  <a:lnTo>
                    <a:pt x="15829" y="3647"/>
                  </a:lnTo>
                  <a:lnTo>
                    <a:pt x="15828" y="3660"/>
                  </a:lnTo>
                  <a:lnTo>
                    <a:pt x="15827" y="3672"/>
                  </a:lnTo>
                  <a:lnTo>
                    <a:pt x="15826" y="3697"/>
                  </a:lnTo>
                  <a:lnTo>
                    <a:pt x="15826" y="3721"/>
                  </a:lnTo>
                  <a:lnTo>
                    <a:pt x="15826" y="3740"/>
                  </a:lnTo>
                  <a:lnTo>
                    <a:pt x="15827" y="3760"/>
                  </a:lnTo>
                  <a:lnTo>
                    <a:pt x="15829" y="3778"/>
                  </a:lnTo>
                  <a:lnTo>
                    <a:pt x="15833" y="3797"/>
                  </a:lnTo>
                  <a:lnTo>
                    <a:pt x="15836" y="3816"/>
                  </a:lnTo>
                  <a:lnTo>
                    <a:pt x="15842" y="3835"/>
                  </a:lnTo>
                  <a:lnTo>
                    <a:pt x="15848" y="3852"/>
                  </a:lnTo>
                  <a:lnTo>
                    <a:pt x="15856" y="3869"/>
                  </a:lnTo>
                  <a:lnTo>
                    <a:pt x="15759" y="3869"/>
                  </a:lnTo>
                  <a:lnTo>
                    <a:pt x="15537" y="3869"/>
                  </a:lnTo>
                  <a:lnTo>
                    <a:pt x="15002" y="3869"/>
                  </a:lnTo>
                  <a:lnTo>
                    <a:pt x="14810" y="3869"/>
                  </a:lnTo>
                  <a:lnTo>
                    <a:pt x="14810" y="3862"/>
                  </a:lnTo>
                  <a:lnTo>
                    <a:pt x="14810" y="3861"/>
                  </a:lnTo>
                  <a:lnTo>
                    <a:pt x="14797" y="3839"/>
                  </a:lnTo>
                  <a:lnTo>
                    <a:pt x="14786" y="3816"/>
                  </a:lnTo>
                  <a:lnTo>
                    <a:pt x="14777" y="3792"/>
                  </a:lnTo>
                  <a:lnTo>
                    <a:pt x="14770" y="3767"/>
                  </a:lnTo>
                  <a:lnTo>
                    <a:pt x="14765" y="3742"/>
                  </a:lnTo>
                  <a:lnTo>
                    <a:pt x="14760" y="3715"/>
                  </a:lnTo>
                  <a:lnTo>
                    <a:pt x="14758" y="3689"/>
                  </a:lnTo>
                  <a:lnTo>
                    <a:pt x="14758" y="3661"/>
                  </a:lnTo>
                  <a:lnTo>
                    <a:pt x="14758" y="3645"/>
                  </a:lnTo>
                  <a:lnTo>
                    <a:pt x="14759" y="3629"/>
                  </a:lnTo>
                  <a:lnTo>
                    <a:pt x="14760" y="3614"/>
                  </a:lnTo>
                  <a:lnTo>
                    <a:pt x="14764" y="3598"/>
                  </a:lnTo>
                  <a:lnTo>
                    <a:pt x="14767" y="3583"/>
                  </a:lnTo>
                  <a:lnTo>
                    <a:pt x="14770" y="3568"/>
                  </a:lnTo>
                  <a:lnTo>
                    <a:pt x="14775" y="3551"/>
                  </a:lnTo>
                  <a:lnTo>
                    <a:pt x="14780" y="3536"/>
                  </a:lnTo>
                  <a:lnTo>
                    <a:pt x="14742" y="3564"/>
                  </a:lnTo>
                  <a:lnTo>
                    <a:pt x="14703" y="3593"/>
                  </a:lnTo>
                  <a:lnTo>
                    <a:pt x="14665" y="3618"/>
                  </a:lnTo>
                  <a:lnTo>
                    <a:pt x="14629" y="3643"/>
                  </a:lnTo>
                  <a:lnTo>
                    <a:pt x="14593" y="3666"/>
                  </a:lnTo>
                  <a:lnTo>
                    <a:pt x="14556" y="3688"/>
                  </a:lnTo>
                  <a:lnTo>
                    <a:pt x="14520" y="3708"/>
                  </a:lnTo>
                  <a:lnTo>
                    <a:pt x="14483" y="3728"/>
                  </a:lnTo>
                  <a:lnTo>
                    <a:pt x="14483" y="3276"/>
                  </a:lnTo>
                  <a:lnTo>
                    <a:pt x="14500" y="3270"/>
                  </a:lnTo>
                  <a:lnTo>
                    <a:pt x="14516" y="3264"/>
                  </a:lnTo>
                  <a:lnTo>
                    <a:pt x="14533" y="3256"/>
                  </a:lnTo>
                  <a:lnTo>
                    <a:pt x="14551" y="3246"/>
                  </a:lnTo>
                  <a:lnTo>
                    <a:pt x="14574" y="3234"/>
                  </a:lnTo>
                  <a:lnTo>
                    <a:pt x="14596" y="3223"/>
                  </a:lnTo>
                  <a:lnTo>
                    <a:pt x="14617" y="3211"/>
                  </a:lnTo>
                  <a:lnTo>
                    <a:pt x="14638" y="3199"/>
                  </a:lnTo>
                  <a:lnTo>
                    <a:pt x="14658" y="3187"/>
                  </a:lnTo>
                  <a:lnTo>
                    <a:pt x="14678" y="3174"/>
                  </a:lnTo>
                  <a:lnTo>
                    <a:pt x="14695" y="3160"/>
                  </a:lnTo>
                  <a:lnTo>
                    <a:pt x="14713" y="3147"/>
                  </a:lnTo>
                  <a:lnTo>
                    <a:pt x="14731" y="3133"/>
                  </a:lnTo>
                  <a:lnTo>
                    <a:pt x="14747" y="3119"/>
                  </a:lnTo>
                  <a:lnTo>
                    <a:pt x="14763" y="3105"/>
                  </a:lnTo>
                  <a:lnTo>
                    <a:pt x="14777" y="3091"/>
                  </a:lnTo>
                  <a:lnTo>
                    <a:pt x="14792" y="3076"/>
                  </a:lnTo>
                  <a:lnTo>
                    <a:pt x="14806" y="3061"/>
                  </a:lnTo>
                  <a:lnTo>
                    <a:pt x="14819" y="3047"/>
                  </a:lnTo>
                  <a:lnTo>
                    <a:pt x="14832" y="3031"/>
                  </a:lnTo>
                  <a:lnTo>
                    <a:pt x="14845" y="3016"/>
                  </a:lnTo>
                  <a:lnTo>
                    <a:pt x="14859" y="2999"/>
                  </a:lnTo>
                  <a:lnTo>
                    <a:pt x="14872" y="2983"/>
                  </a:lnTo>
                  <a:lnTo>
                    <a:pt x="14885" y="2965"/>
                  </a:lnTo>
                  <a:lnTo>
                    <a:pt x="14897" y="2946"/>
                  </a:lnTo>
                  <a:lnTo>
                    <a:pt x="14909" y="2927"/>
                  </a:lnTo>
                  <a:lnTo>
                    <a:pt x="14921" y="2909"/>
                  </a:lnTo>
                  <a:lnTo>
                    <a:pt x="14933" y="2889"/>
                  </a:lnTo>
                  <a:lnTo>
                    <a:pt x="14954" y="2847"/>
                  </a:lnTo>
                  <a:lnTo>
                    <a:pt x="14974" y="2804"/>
                  </a:lnTo>
                  <a:lnTo>
                    <a:pt x="14992" y="2759"/>
                  </a:lnTo>
                  <a:lnTo>
                    <a:pt x="15010" y="2712"/>
                  </a:lnTo>
                  <a:lnTo>
                    <a:pt x="15062" y="2542"/>
                  </a:lnTo>
                  <a:close/>
                  <a:moveTo>
                    <a:pt x="14483" y="2698"/>
                  </a:moveTo>
                  <a:lnTo>
                    <a:pt x="14483" y="2201"/>
                  </a:lnTo>
                  <a:lnTo>
                    <a:pt x="14429" y="2212"/>
                  </a:lnTo>
                  <a:lnTo>
                    <a:pt x="14372" y="2223"/>
                  </a:lnTo>
                  <a:lnTo>
                    <a:pt x="14312" y="2234"/>
                  </a:lnTo>
                  <a:lnTo>
                    <a:pt x="14249" y="2247"/>
                  </a:lnTo>
                  <a:lnTo>
                    <a:pt x="14183" y="2259"/>
                  </a:lnTo>
                  <a:lnTo>
                    <a:pt x="14113" y="2271"/>
                  </a:lnTo>
                  <a:lnTo>
                    <a:pt x="14040" y="2284"/>
                  </a:lnTo>
                  <a:lnTo>
                    <a:pt x="13964" y="2297"/>
                  </a:lnTo>
                  <a:lnTo>
                    <a:pt x="13898" y="2311"/>
                  </a:lnTo>
                  <a:lnTo>
                    <a:pt x="13835" y="2324"/>
                  </a:lnTo>
                  <a:lnTo>
                    <a:pt x="13773" y="2338"/>
                  </a:lnTo>
                  <a:lnTo>
                    <a:pt x="13713" y="2354"/>
                  </a:lnTo>
                  <a:lnTo>
                    <a:pt x="13656" y="2370"/>
                  </a:lnTo>
                  <a:lnTo>
                    <a:pt x="13602" y="2388"/>
                  </a:lnTo>
                  <a:lnTo>
                    <a:pt x="13549" y="2405"/>
                  </a:lnTo>
                  <a:lnTo>
                    <a:pt x="13498" y="2424"/>
                  </a:lnTo>
                  <a:lnTo>
                    <a:pt x="13450" y="2444"/>
                  </a:lnTo>
                  <a:lnTo>
                    <a:pt x="13403" y="2464"/>
                  </a:lnTo>
                  <a:lnTo>
                    <a:pt x="13358" y="2485"/>
                  </a:lnTo>
                  <a:lnTo>
                    <a:pt x="13316" y="2507"/>
                  </a:lnTo>
                  <a:lnTo>
                    <a:pt x="13276" y="2529"/>
                  </a:lnTo>
                  <a:lnTo>
                    <a:pt x="13239" y="2552"/>
                  </a:lnTo>
                  <a:lnTo>
                    <a:pt x="13203" y="2577"/>
                  </a:lnTo>
                  <a:lnTo>
                    <a:pt x="13170" y="2601"/>
                  </a:lnTo>
                  <a:lnTo>
                    <a:pt x="13139" y="2627"/>
                  </a:lnTo>
                  <a:lnTo>
                    <a:pt x="13108" y="2655"/>
                  </a:lnTo>
                  <a:lnTo>
                    <a:pt x="13080" y="2681"/>
                  </a:lnTo>
                  <a:lnTo>
                    <a:pt x="13051" y="2709"/>
                  </a:lnTo>
                  <a:lnTo>
                    <a:pt x="13024" y="2738"/>
                  </a:lnTo>
                  <a:lnTo>
                    <a:pt x="12998" y="2767"/>
                  </a:lnTo>
                  <a:lnTo>
                    <a:pt x="12974" y="2797"/>
                  </a:lnTo>
                  <a:lnTo>
                    <a:pt x="12949" y="2828"/>
                  </a:lnTo>
                  <a:lnTo>
                    <a:pt x="12927" y="2860"/>
                  </a:lnTo>
                  <a:lnTo>
                    <a:pt x="12906" y="2894"/>
                  </a:lnTo>
                  <a:lnTo>
                    <a:pt x="12886" y="2929"/>
                  </a:lnTo>
                  <a:lnTo>
                    <a:pt x="12868" y="2965"/>
                  </a:lnTo>
                  <a:lnTo>
                    <a:pt x="12851" y="3002"/>
                  </a:lnTo>
                  <a:lnTo>
                    <a:pt x="12834" y="3042"/>
                  </a:lnTo>
                  <a:lnTo>
                    <a:pt x="12820" y="3084"/>
                  </a:lnTo>
                  <a:lnTo>
                    <a:pt x="12807" y="3127"/>
                  </a:lnTo>
                  <a:lnTo>
                    <a:pt x="12801" y="3150"/>
                  </a:lnTo>
                  <a:lnTo>
                    <a:pt x="12797" y="3174"/>
                  </a:lnTo>
                  <a:lnTo>
                    <a:pt x="12794" y="3196"/>
                  </a:lnTo>
                  <a:lnTo>
                    <a:pt x="12790" y="3219"/>
                  </a:lnTo>
                  <a:lnTo>
                    <a:pt x="12788" y="3242"/>
                  </a:lnTo>
                  <a:lnTo>
                    <a:pt x="12786" y="3264"/>
                  </a:lnTo>
                  <a:lnTo>
                    <a:pt x="12785" y="3285"/>
                  </a:lnTo>
                  <a:lnTo>
                    <a:pt x="12785" y="3305"/>
                  </a:lnTo>
                  <a:lnTo>
                    <a:pt x="12785" y="3313"/>
                  </a:lnTo>
                  <a:lnTo>
                    <a:pt x="12786" y="3340"/>
                  </a:lnTo>
                  <a:lnTo>
                    <a:pt x="12787" y="3368"/>
                  </a:lnTo>
                  <a:lnTo>
                    <a:pt x="12790" y="3394"/>
                  </a:lnTo>
                  <a:lnTo>
                    <a:pt x="12794" y="3420"/>
                  </a:lnTo>
                  <a:lnTo>
                    <a:pt x="12799" y="3445"/>
                  </a:lnTo>
                  <a:lnTo>
                    <a:pt x="12805" y="3470"/>
                  </a:lnTo>
                  <a:lnTo>
                    <a:pt x="12812" y="3495"/>
                  </a:lnTo>
                  <a:lnTo>
                    <a:pt x="12820" y="3519"/>
                  </a:lnTo>
                  <a:lnTo>
                    <a:pt x="12829" y="3542"/>
                  </a:lnTo>
                  <a:lnTo>
                    <a:pt x="12839" y="3564"/>
                  </a:lnTo>
                  <a:lnTo>
                    <a:pt x="12849" y="3587"/>
                  </a:lnTo>
                  <a:lnTo>
                    <a:pt x="12860" y="3608"/>
                  </a:lnTo>
                  <a:lnTo>
                    <a:pt x="12872" y="3630"/>
                  </a:lnTo>
                  <a:lnTo>
                    <a:pt x="12884" y="3651"/>
                  </a:lnTo>
                  <a:lnTo>
                    <a:pt x="12897" y="3671"/>
                  </a:lnTo>
                  <a:lnTo>
                    <a:pt x="12911" y="3691"/>
                  </a:lnTo>
                  <a:lnTo>
                    <a:pt x="12935" y="3720"/>
                  </a:lnTo>
                  <a:lnTo>
                    <a:pt x="12960" y="3746"/>
                  </a:lnTo>
                  <a:lnTo>
                    <a:pt x="12974" y="3760"/>
                  </a:lnTo>
                  <a:lnTo>
                    <a:pt x="12987" y="3772"/>
                  </a:lnTo>
                  <a:lnTo>
                    <a:pt x="13001" y="3784"/>
                  </a:lnTo>
                  <a:lnTo>
                    <a:pt x="13015" y="3796"/>
                  </a:lnTo>
                  <a:lnTo>
                    <a:pt x="13030" y="3807"/>
                  </a:lnTo>
                  <a:lnTo>
                    <a:pt x="13045" y="3818"/>
                  </a:lnTo>
                  <a:lnTo>
                    <a:pt x="13062" y="3829"/>
                  </a:lnTo>
                  <a:lnTo>
                    <a:pt x="13078" y="3839"/>
                  </a:lnTo>
                  <a:lnTo>
                    <a:pt x="13095" y="3849"/>
                  </a:lnTo>
                  <a:lnTo>
                    <a:pt x="13113" y="3858"/>
                  </a:lnTo>
                  <a:lnTo>
                    <a:pt x="13131" y="3867"/>
                  </a:lnTo>
                  <a:lnTo>
                    <a:pt x="13151" y="3875"/>
                  </a:lnTo>
                  <a:lnTo>
                    <a:pt x="13171" y="3883"/>
                  </a:lnTo>
                  <a:lnTo>
                    <a:pt x="13192" y="3891"/>
                  </a:lnTo>
                  <a:lnTo>
                    <a:pt x="13213" y="3897"/>
                  </a:lnTo>
                  <a:lnTo>
                    <a:pt x="13236" y="3904"/>
                  </a:lnTo>
                  <a:lnTo>
                    <a:pt x="13260" y="3911"/>
                  </a:lnTo>
                  <a:lnTo>
                    <a:pt x="13284" y="3916"/>
                  </a:lnTo>
                  <a:lnTo>
                    <a:pt x="13309" y="3921"/>
                  </a:lnTo>
                  <a:lnTo>
                    <a:pt x="13336" y="3925"/>
                  </a:lnTo>
                  <a:lnTo>
                    <a:pt x="13362" y="3929"/>
                  </a:lnTo>
                  <a:lnTo>
                    <a:pt x="13391" y="3933"/>
                  </a:lnTo>
                  <a:lnTo>
                    <a:pt x="13421" y="3936"/>
                  </a:lnTo>
                  <a:lnTo>
                    <a:pt x="13452" y="3938"/>
                  </a:lnTo>
                  <a:lnTo>
                    <a:pt x="13483" y="3941"/>
                  </a:lnTo>
                  <a:lnTo>
                    <a:pt x="13516" y="3942"/>
                  </a:lnTo>
                  <a:lnTo>
                    <a:pt x="13550" y="3943"/>
                  </a:lnTo>
                  <a:lnTo>
                    <a:pt x="13585" y="3943"/>
                  </a:lnTo>
                  <a:lnTo>
                    <a:pt x="13633" y="3944"/>
                  </a:lnTo>
                  <a:lnTo>
                    <a:pt x="13680" y="3943"/>
                  </a:lnTo>
                  <a:lnTo>
                    <a:pt x="13728" y="3941"/>
                  </a:lnTo>
                  <a:lnTo>
                    <a:pt x="13774" y="3937"/>
                  </a:lnTo>
                  <a:lnTo>
                    <a:pt x="13821" y="3933"/>
                  </a:lnTo>
                  <a:lnTo>
                    <a:pt x="13867" y="3927"/>
                  </a:lnTo>
                  <a:lnTo>
                    <a:pt x="13913" y="3921"/>
                  </a:lnTo>
                  <a:lnTo>
                    <a:pt x="13959" y="3913"/>
                  </a:lnTo>
                  <a:lnTo>
                    <a:pt x="14004" y="3904"/>
                  </a:lnTo>
                  <a:lnTo>
                    <a:pt x="14048" y="3894"/>
                  </a:lnTo>
                  <a:lnTo>
                    <a:pt x="14091" y="3883"/>
                  </a:lnTo>
                  <a:lnTo>
                    <a:pt x="14134" y="3872"/>
                  </a:lnTo>
                  <a:lnTo>
                    <a:pt x="14176" y="3859"/>
                  </a:lnTo>
                  <a:lnTo>
                    <a:pt x="14218" y="3846"/>
                  </a:lnTo>
                  <a:lnTo>
                    <a:pt x="14258" y="3831"/>
                  </a:lnTo>
                  <a:lnTo>
                    <a:pt x="14298" y="3817"/>
                  </a:lnTo>
                  <a:lnTo>
                    <a:pt x="14320" y="3808"/>
                  </a:lnTo>
                  <a:lnTo>
                    <a:pt x="14343" y="3799"/>
                  </a:lnTo>
                  <a:lnTo>
                    <a:pt x="14365" y="3788"/>
                  </a:lnTo>
                  <a:lnTo>
                    <a:pt x="14388" y="3778"/>
                  </a:lnTo>
                  <a:lnTo>
                    <a:pt x="14411" y="3766"/>
                  </a:lnTo>
                  <a:lnTo>
                    <a:pt x="14435" y="3754"/>
                  </a:lnTo>
                  <a:lnTo>
                    <a:pt x="14459" y="3742"/>
                  </a:lnTo>
                  <a:lnTo>
                    <a:pt x="14483" y="3728"/>
                  </a:lnTo>
                  <a:lnTo>
                    <a:pt x="14483" y="3276"/>
                  </a:lnTo>
                  <a:lnTo>
                    <a:pt x="14447" y="3288"/>
                  </a:lnTo>
                  <a:lnTo>
                    <a:pt x="14410" y="3299"/>
                  </a:lnTo>
                  <a:lnTo>
                    <a:pt x="14373" y="3309"/>
                  </a:lnTo>
                  <a:lnTo>
                    <a:pt x="14335" y="3316"/>
                  </a:lnTo>
                  <a:lnTo>
                    <a:pt x="14298" y="3323"/>
                  </a:lnTo>
                  <a:lnTo>
                    <a:pt x="14260" y="3328"/>
                  </a:lnTo>
                  <a:lnTo>
                    <a:pt x="14223" y="3331"/>
                  </a:lnTo>
                  <a:lnTo>
                    <a:pt x="14186" y="3335"/>
                  </a:lnTo>
                  <a:lnTo>
                    <a:pt x="14145" y="3335"/>
                  </a:lnTo>
                  <a:lnTo>
                    <a:pt x="14108" y="3331"/>
                  </a:lnTo>
                  <a:lnTo>
                    <a:pt x="14091" y="3329"/>
                  </a:lnTo>
                  <a:lnTo>
                    <a:pt x="14075" y="3327"/>
                  </a:lnTo>
                  <a:lnTo>
                    <a:pt x="14060" y="3324"/>
                  </a:lnTo>
                  <a:lnTo>
                    <a:pt x="14046" y="3319"/>
                  </a:lnTo>
                  <a:lnTo>
                    <a:pt x="14033" y="3315"/>
                  </a:lnTo>
                  <a:lnTo>
                    <a:pt x="14019" y="3308"/>
                  </a:lnTo>
                  <a:lnTo>
                    <a:pt x="14006" y="3302"/>
                  </a:lnTo>
                  <a:lnTo>
                    <a:pt x="13995" y="3294"/>
                  </a:lnTo>
                  <a:lnTo>
                    <a:pt x="13983" y="3286"/>
                  </a:lnTo>
                  <a:lnTo>
                    <a:pt x="13972" y="3276"/>
                  </a:lnTo>
                  <a:lnTo>
                    <a:pt x="13961" y="3265"/>
                  </a:lnTo>
                  <a:lnTo>
                    <a:pt x="13949" y="3253"/>
                  </a:lnTo>
                  <a:lnTo>
                    <a:pt x="13941" y="3243"/>
                  </a:lnTo>
                  <a:lnTo>
                    <a:pt x="13933" y="3232"/>
                  </a:lnTo>
                  <a:lnTo>
                    <a:pt x="13927" y="3221"/>
                  </a:lnTo>
                  <a:lnTo>
                    <a:pt x="13920" y="3209"/>
                  </a:lnTo>
                  <a:lnTo>
                    <a:pt x="13914" y="3197"/>
                  </a:lnTo>
                  <a:lnTo>
                    <a:pt x="13910" y="3185"/>
                  </a:lnTo>
                  <a:lnTo>
                    <a:pt x="13906" y="3170"/>
                  </a:lnTo>
                  <a:lnTo>
                    <a:pt x="13903" y="3157"/>
                  </a:lnTo>
                  <a:lnTo>
                    <a:pt x="13900" y="3143"/>
                  </a:lnTo>
                  <a:lnTo>
                    <a:pt x="13899" y="3128"/>
                  </a:lnTo>
                  <a:lnTo>
                    <a:pt x="13899" y="3114"/>
                  </a:lnTo>
                  <a:lnTo>
                    <a:pt x="13899" y="3100"/>
                  </a:lnTo>
                  <a:lnTo>
                    <a:pt x="13901" y="3084"/>
                  </a:lnTo>
                  <a:lnTo>
                    <a:pt x="13903" y="3069"/>
                  </a:lnTo>
                  <a:lnTo>
                    <a:pt x="13907" y="3053"/>
                  </a:lnTo>
                  <a:lnTo>
                    <a:pt x="13912" y="3039"/>
                  </a:lnTo>
                  <a:lnTo>
                    <a:pt x="13918" y="3025"/>
                  </a:lnTo>
                  <a:lnTo>
                    <a:pt x="13924" y="3011"/>
                  </a:lnTo>
                  <a:lnTo>
                    <a:pt x="13932" y="2998"/>
                  </a:lnTo>
                  <a:lnTo>
                    <a:pt x="13940" y="2985"/>
                  </a:lnTo>
                  <a:lnTo>
                    <a:pt x="13949" y="2972"/>
                  </a:lnTo>
                  <a:lnTo>
                    <a:pt x="13958" y="2958"/>
                  </a:lnTo>
                  <a:lnTo>
                    <a:pt x="13967" y="2946"/>
                  </a:lnTo>
                  <a:lnTo>
                    <a:pt x="13977" y="2934"/>
                  </a:lnTo>
                  <a:lnTo>
                    <a:pt x="13999" y="2910"/>
                  </a:lnTo>
                  <a:lnTo>
                    <a:pt x="14023" y="2888"/>
                  </a:lnTo>
                  <a:lnTo>
                    <a:pt x="14048" y="2866"/>
                  </a:lnTo>
                  <a:lnTo>
                    <a:pt x="14076" y="2846"/>
                  </a:lnTo>
                  <a:lnTo>
                    <a:pt x="14106" y="2829"/>
                  </a:lnTo>
                  <a:lnTo>
                    <a:pt x="14142" y="2812"/>
                  </a:lnTo>
                  <a:lnTo>
                    <a:pt x="14184" y="2793"/>
                  </a:lnTo>
                  <a:lnTo>
                    <a:pt x="14233" y="2774"/>
                  </a:lnTo>
                  <a:lnTo>
                    <a:pt x="14286" y="2755"/>
                  </a:lnTo>
                  <a:lnTo>
                    <a:pt x="14345" y="2737"/>
                  </a:lnTo>
                  <a:lnTo>
                    <a:pt x="14411" y="2717"/>
                  </a:lnTo>
                  <a:lnTo>
                    <a:pt x="14483" y="2698"/>
                  </a:lnTo>
                  <a:close/>
                  <a:moveTo>
                    <a:pt x="14483" y="1037"/>
                  </a:moveTo>
                  <a:lnTo>
                    <a:pt x="14472" y="1037"/>
                  </a:lnTo>
                  <a:lnTo>
                    <a:pt x="14461" y="1037"/>
                  </a:lnTo>
                  <a:lnTo>
                    <a:pt x="14428" y="1043"/>
                  </a:lnTo>
                  <a:lnTo>
                    <a:pt x="14395" y="1049"/>
                  </a:lnTo>
                  <a:lnTo>
                    <a:pt x="14363" y="1056"/>
                  </a:lnTo>
                  <a:lnTo>
                    <a:pt x="14331" y="1064"/>
                  </a:lnTo>
                  <a:lnTo>
                    <a:pt x="14300" y="1071"/>
                  </a:lnTo>
                  <a:lnTo>
                    <a:pt x="14269" y="1080"/>
                  </a:lnTo>
                  <a:lnTo>
                    <a:pt x="14239" y="1089"/>
                  </a:lnTo>
                  <a:lnTo>
                    <a:pt x="14209" y="1099"/>
                  </a:lnTo>
                  <a:lnTo>
                    <a:pt x="14180" y="1109"/>
                  </a:lnTo>
                  <a:lnTo>
                    <a:pt x="14150" y="1120"/>
                  </a:lnTo>
                  <a:lnTo>
                    <a:pt x="14121" y="1131"/>
                  </a:lnTo>
                  <a:lnTo>
                    <a:pt x="14093" y="1142"/>
                  </a:lnTo>
                  <a:lnTo>
                    <a:pt x="14065" y="1154"/>
                  </a:lnTo>
                  <a:lnTo>
                    <a:pt x="14037" y="1166"/>
                  </a:lnTo>
                  <a:lnTo>
                    <a:pt x="14011" y="1179"/>
                  </a:lnTo>
                  <a:lnTo>
                    <a:pt x="13984" y="1193"/>
                  </a:lnTo>
                  <a:lnTo>
                    <a:pt x="13931" y="1220"/>
                  </a:lnTo>
                  <a:lnTo>
                    <a:pt x="13880" y="1250"/>
                  </a:lnTo>
                  <a:lnTo>
                    <a:pt x="13831" y="1282"/>
                  </a:lnTo>
                  <a:lnTo>
                    <a:pt x="13782" y="1314"/>
                  </a:lnTo>
                  <a:lnTo>
                    <a:pt x="13734" y="1348"/>
                  </a:lnTo>
                  <a:lnTo>
                    <a:pt x="13689" y="1385"/>
                  </a:lnTo>
                  <a:lnTo>
                    <a:pt x="13644" y="1421"/>
                  </a:lnTo>
                  <a:lnTo>
                    <a:pt x="13601" y="1460"/>
                  </a:lnTo>
                  <a:lnTo>
                    <a:pt x="13561" y="1499"/>
                  </a:lnTo>
                  <a:lnTo>
                    <a:pt x="13521" y="1541"/>
                  </a:lnTo>
                  <a:lnTo>
                    <a:pt x="13482" y="1587"/>
                  </a:lnTo>
                  <a:lnTo>
                    <a:pt x="13441" y="1635"/>
                  </a:lnTo>
                  <a:lnTo>
                    <a:pt x="13421" y="1661"/>
                  </a:lnTo>
                  <a:lnTo>
                    <a:pt x="13401" y="1687"/>
                  </a:lnTo>
                  <a:lnTo>
                    <a:pt x="13381" y="1715"/>
                  </a:lnTo>
                  <a:lnTo>
                    <a:pt x="13361" y="1743"/>
                  </a:lnTo>
                  <a:lnTo>
                    <a:pt x="13341" y="1772"/>
                  </a:lnTo>
                  <a:lnTo>
                    <a:pt x="13321" y="1803"/>
                  </a:lnTo>
                  <a:lnTo>
                    <a:pt x="13302" y="1835"/>
                  </a:lnTo>
                  <a:lnTo>
                    <a:pt x="13282" y="1867"/>
                  </a:lnTo>
                  <a:lnTo>
                    <a:pt x="14305" y="1978"/>
                  </a:lnTo>
                  <a:lnTo>
                    <a:pt x="14327" y="1946"/>
                  </a:lnTo>
                  <a:lnTo>
                    <a:pt x="14350" y="1917"/>
                  </a:lnTo>
                  <a:lnTo>
                    <a:pt x="14372" y="1890"/>
                  </a:lnTo>
                  <a:lnTo>
                    <a:pt x="14395" y="1866"/>
                  </a:lnTo>
                  <a:lnTo>
                    <a:pt x="14417" y="1843"/>
                  </a:lnTo>
                  <a:lnTo>
                    <a:pt x="14439" y="1822"/>
                  </a:lnTo>
                  <a:lnTo>
                    <a:pt x="14461" y="1803"/>
                  </a:lnTo>
                  <a:lnTo>
                    <a:pt x="14483" y="1785"/>
                  </a:lnTo>
                  <a:lnTo>
                    <a:pt x="14483" y="1037"/>
                  </a:lnTo>
                  <a:close/>
                  <a:moveTo>
                    <a:pt x="9580" y="4906"/>
                  </a:moveTo>
                  <a:lnTo>
                    <a:pt x="9580" y="4818"/>
                  </a:lnTo>
                  <a:lnTo>
                    <a:pt x="9891" y="4818"/>
                  </a:lnTo>
                  <a:lnTo>
                    <a:pt x="9891" y="5092"/>
                  </a:lnTo>
                  <a:lnTo>
                    <a:pt x="9854" y="5118"/>
                  </a:lnTo>
                  <a:lnTo>
                    <a:pt x="9817" y="5142"/>
                  </a:lnTo>
                  <a:lnTo>
                    <a:pt x="9800" y="5152"/>
                  </a:lnTo>
                  <a:lnTo>
                    <a:pt x="9781" y="5163"/>
                  </a:lnTo>
                  <a:lnTo>
                    <a:pt x="9762" y="5172"/>
                  </a:lnTo>
                  <a:lnTo>
                    <a:pt x="9743" y="5181"/>
                  </a:lnTo>
                  <a:lnTo>
                    <a:pt x="9723" y="5186"/>
                  </a:lnTo>
                  <a:lnTo>
                    <a:pt x="9705" y="5191"/>
                  </a:lnTo>
                  <a:lnTo>
                    <a:pt x="9685" y="5194"/>
                  </a:lnTo>
                  <a:lnTo>
                    <a:pt x="9665" y="5197"/>
                  </a:lnTo>
                  <a:lnTo>
                    <a:pt x="9646" y="5200"/>
                  </a:lnTo>
                  <a:lnTo>
                    <a:pt x="9626" y="5202"/>
                  </a:lnTo>
                  <a:lnTo>
                    <a:pt x="9606" y="5203"/>
                  </a:lnTo>
                  <a:lnTo>
                    <a:pt x="9588" y="5203"/>
                  </a:lnTo>
                  <a:lnTo>
                    <a:pt x="9560" y="5202"/>
                  </a:lnTo>
                  <a:lnTo>
                    <a:pt x="9533" y="5201"/>
                  </a:lnTo>
                  <a:lnTo>
                    <a:pt x="9507" y="5196"/>
                  </a:lnTo>
                  <a:lnTo>
                    <a:pt x="9481" y="5192"/>
                  </a:lnTo>
                  <a:lnTo>
                    <a:pt x="9457" y="5185"/>
                  </a:lnTo>
                  <a:lnTo>
                    <a:pt x="9433" y="5178"/>
                  </a:lnTo>
                  <a:lnTo>
                    <a:pt x="9410" y="5169"/>
                  </a:lnTo>
                  <a:lnTo>
                    <a:pt x="9388" y="5159"/>
                  </a:lnTo>
                  <a:lnTo>
                    <a:pt x="9366" y="5147"/>
                  </a:lnTo>
                  <a:lnTo>
                    <a:pt x="9346" y="5133"/>
                  </a:lnTo>
                  <a:lnTo>
                    <a:pt x="9327" y="5119"/>
                  </a:lnTo>
                  <a:lnTo>
                    <a:pt x="9309" y="5103"/>
                  </a:lnTo>
                  <a:lnTo>
                    <a:pt x="9294" y="5086"/>
                  </a:lnTo>
                  <a:lnTo>
                    <a:pt x="9278" y="5067"/>
                  </a:lnTo>
                  <a:lnTo>
                    <a:pt x="9265" y="5046"/>
                  </a:lnTo>
                  <a:lnTo>
                    <a:pt x="9254" y="5025"/>
                  </a:lnTo>
                  <a:lnTo>
                    <a:pt x="9243" y="5002"/>
                  </a:lnTo>
                  <a:lnTo>
                    <a:pt x="9234" y="4979"/>
                  </a:lnTo>
                  <a:lnTo>
                    <a:pt x="9226" y="4956"/>
                  </a:lnTo>
                  <a:lnTo>
                    <a:pt x="9220" y="4930"/>
                  </a:lnTo>
                  <a:lnTo>
                    <a:pt x="9215" y="4905"/>
                  </a:lnTo>
                  <a:lnTo>
                    <a:pt x="9212" y="4880"/>
                  </a:lnTo>
                  <a:lnTo>
                    <a:pt x="9210" y="4852"/>
                  </a:lnTo>
                  <a:lnTo>
                    <a:pt x="9209" y="4824"/>
                  </a:lnTo>
                  <a:lnTo>
                    <a:pt x="9210" y="4800"/>
                  </a:lnTo>
                  <a:lnTo>
                    <a:pt x="9212" y="4775"/>
                  </a:lnTo>
                  <a:lnTo>
                    <a:pt x="9215" y="4749"/>
                  </a:lnTo>
                  <a:lnTo>
                    <a:pt x="9220" y="4725"/>
                  </a:lnTo>
                  <a:lnTo>
                    <a:pt x="9226" y="4700"/>
                  </a:lnTo>
                  <a:lnTo>
                    <a:pt x="9234" y="4674"/>
                  </a:lnTo>
                  <a:lnTo>
                    <a:pt x="9243" y="4650"/>
                  </a:lnTo>
                  <a:lnTo>
                    <a:pt x="9254" y="4625"/>
                  </a:lnTo>
                  <a:lnTo>
                    <a:pt x="9265" y="4604"/>
                  </a:lnTo>
                  <a:lnTo>
                    <a:pt x="9278" y="4583"/>
                  </a:lnTo>
                  <a:lnTo>
                    <a:pt x="9293" y="4564"/>
                  </a:lnTo>
                  <a:lnTo>
                    <a:pt x="9308" y="4546"/>
                  </a:lnTo>
                  <a:lnTo>
                    <a:pt x="9325" y="4529"/>
                  </a:lnTo>
                  <a:lnTo>
                    <a:pt x="9342" y="4513"/>
                  </a:lnTo>
                  <a:lnTo>
                    <a:pt x="9361" y="4498"/>
                  </a:lnTo>
                  <a:lnTo>
                    <a:pt x="9380" y="4485"/>
                  </a:lnTo>
                  <a:lnTo>
                    <a:pt x="9402" y="4474"/>
                  </a:lnTo>
                  <a:lnTo>
                    <a:pt x="9425" y="4465"/>
                  </a:lnTo>
                  <a:lnTo>
                    <a:pt x="9449" y="4457"/>
                  </a:lnTo>
                  <a:lnTo>
                    <a:pt x="9474" y="4450"/>
                  </a:lnTo>
                  <a:lnTo>
                    <a:pt x="9499" y="4446"/>
                  </a:lnTo>
                  <a:lnTo>
                    <a:pt x="9526" y="4443"/>
                  </a:lnTo>
                  <a:lnTo>
                    <a:pt x="9552" y="4440"/>
                  </a:lnTo>
                  <a:lnTo>
                    <a:pt x="9580" y="4439"/>
                  </a:lnTo>
                  <a:lnTo>
                    <a:pt x="9600" y="4440"/>
                  </a:lnTo>
                  <a:lnTo>
                    <a:pt x="9617" y="4442"/>
                  </a:lnTo>
                  <a:lnTo>
                    <a:pt x="9636" y="4445"/>
                  </a:lnTo>
                  <a:lnTo>
                    <a:pt x="9654" y="4449"/>
                  </a:lnTo>
                  <a:lnTo>
                    <a:pt x="9688" y="4458"/>
                  </a:lnTo>
                  <a:lnTo>
                    <a:pt x="9721" y="4469"/>
                  </a:lnTo>
                  <a:lnTo>
                    <a:pt x="9738" y="4475"/>
                  </a:lnTo>
                  <a:lnTo>
                    <a:pt x="9753" y="4482"/>
                  </a:lnTo>
                  <a:lnTo>
                    <a:pt x="9768" y="4489"/>
                  </a:lnTo>
                  <a:lnTo>
                    <a:pt x="9781" y="4498"/>
                  </a:lnTo>
                  <a:lnTo>
                    <a:pt x="9794" y="4508"/>
                  </a:lnTo>
                  <a:lnTo>
                    <a:pt x="9805" y="4518"/>
                  </a:lnTo>
                  <a:lnTo>
                    <a:pt x="9816" y="4530"/>
                  </a:lnTo>
                  <a:lnTo>
                    <a:pt x="9825" y="4543"/>
                  </a:lnTo>
                  <a:lnTo>
                    <a:pt x="9833" y="4555"/>
                  </a:lnTo>
                  <a:lnTo>
                    <a:pt x="9842" y="4567"/>
                  </a:lnTo>
                  <a:lnTo>
                    <a:pt x="9849" y="4581"/>
                  </a:lnTo>
                  <a:lnTo>
                    <a:pt x="9856" y="4594"/>
                  </a:lnTo>
                  <a:lnTo>
                    <a:pt x="9863" y="4609"/>
                  </a:lnTo>
                  <a:lnTo>
                    <a:pt x="9869" y="4626"/>
                  </a:lnTo>
                  <a:lnTo>
                    <a:pt x="9874" y="4643"/>
                  </a:lnTo>
                  <a:lnTo>
                    <a:pt x="9877" y="4662"/>
                  </a:lnTo>
                  <a:lnTo>
                    <a:pt x="9795" y="4684"/>
                  </a:lnTo>
                  <a:lnTo>
                    <a:pt x="9784" y="4658"/>
                  </a:lnTo>
                  <a:lnTo>
                    <a:pt x="9773" y="4634"/>
                  </a:lnTo>
                  <a:lnTo>
                    <a:pt x="9762" y="4614"/>
                  </a:lnTo>
                  <a:lnTo>
                    <a:pt x="9751" y="4595"/>
                  </a:lnTo>
                  <a:lnTo>
                    <a:pt x="9744" y="4587"/>
                  </a:lnTo>
                  <a:lnTo>
                    <a:pt x="9738" y="4579"/>
                  </a:lnTo>
                  <a:lnTo>
                    <a:pt x="9730" y="4573"/>
                  </a:lnTo>
                  <a:lnTo>
                    <a:pt x="9722" y="4566"/>
                  </a:lnTo>
                  <a:lnTo>
                    <a:pt x="9712" y="4561"/>
                  </a:lnTo>
                  <a:lnTo>
                    <a:pt x="9701" y="4554"/>
                  </a:lnTo>
                  <a:lnTo>
                    <a:pt x="9690" y="4549"/>
                  </a:lnTo>
                  <a:lnTo>
                    <a:pt x="9677" y="4543"/>
                  </a:lnTo>
                  <a:lnTo>
                    <a:pt x="9654" y="4538"/>
                  </a:lnTo>
                  <a:lnTo>
                    <a:pt x="9631" y="4533"/>
                  </a:lnTo>
                  <a:lnTo>
                    <a:pt x="9618" y="4531"/>
                  </a:lnTo>
                  <a:lnTo>
                    <a:pt x="9606" y="4530"/>
                  </a:lnTo>
                  <a:lnTo>
                    <a:pt x="9594" y="4529"/>
                  </a:lnTo>
                  <a:lnTo>
                    <a:pt x="9580" y="4529"/>
                  </a:lnTo>
                  <a:lnTo>
                    <a:pt x="9563" y="4529"/>
                  </a:lnTo>
                  <a:lnTo>
                    <a:pt x="9548" y="4530"/>
                  </a:lnTo>
                  <a:lnTo>
                    <a:pt x="9532" y="4531"/>
                  </a:lnTo>
                  <a:lnTo>
                    <a:pt x="9518" y="4533"/>
                  </a:lnTo>
                  <a:lnTo>
                    <a:pt x="9489" y="4538"/>
                  </a:lnTo>
                  <a:lnTo>
                    <a:pt x="9462" y="4543"/>
                  </a:lnTo>
                  <a:lnTo>
                    <a:pt x="9440" y="4555"/>
                  </a:lnTo>
                  <a:lnTo>
                    <a:pt x="9417" y="4571"/>
                  </a:lnTo>
                  <a:lnTo>
                    <a:pt x="9398" y="4586"/>
                  </a:lnTo>
                  <a:lnTo>
                    <a:pt x="9380" y="4603"/>
                  </a:lnTo>
                  <a:lnTo>
                    <a:pt x="9369" y="4619"/>
                  </a:lnTo>
                  <a:lnTo>
                    <a:pt x="9358" y="4637"/>
                  </a:lnTo>
                  <a:lnTo>
                    <a:pt x="9347" y="4656"/>
                  </a:lnTo>
                  <a:lnTo>
                    <a:pt x="9336" y="4677"/>
                  </a:lnTo>
                  <a:lnTo>
                    <a:pt x="9325" y="4711"/>
                  </a:lnTo>
                  <a:lnTo>
                    <a:pt x="9315" y="4745"/>
                  </a:lnTo>
                  <a:lnTo>
                    <a:pt x="9311" y="4764"/>
                  </a:lnTo>
                  <a:lnTo>
                    <a:pt x="9308" y="4783"/>
                  </a:lnTo>
                  <a:lnTo>
                    <a:pt x="9306" y="4804"/>
                  </a:lnTo>
                  <a:lnTo>
                    <a:pt x="9306" y="4824"/>
                  </a:lnTo>
                  <a:lnTo>
                    <a:pt x="9306" y="4849"/>
                  </a:lnTo>
                  <a:lnTo>
                    <a:pt x="9308" y="4872"/>
                  </a:lnTo>
                  <a:lnTo>
                    <a:pt x="9311" y="4894"/>
                  </a:lnTo>
                  <a:lnTo>
                    <a:pt x="9316" y="4915"/>
                  </a:lnTo>
                  <a:lnTo>
                    <a:pt x="9321" y="4935"/>
                  </a:lnTo>
                  <a:lnTo>
                    <a:pt x="9327" y="4954"/>
                  </a:lnTo>
                  <a:lnTo>
                    <a:pt x="9335" y="4971"/>
                  </a:lnTo>
                  <a:lnTo>
                    <a:pt x="9342" y="4988"/>
                  </a:lnTo>
                  <a:lnTo>
                    <a:pt x="9351" y="5004"/>
                  </a:lnTo>
                  <a:lnTo>
                    <a:pt x="9362" y="5019"/>
                  </a:lnTo>
                  <a:lnTo>
                    <a:pt x="9373" y="5032"/>
                  </a:lnTo>
                  <a:lnTo>
                    <a:pt x="9385" y="5045"/>
                  </a:lnTo>
                  <a:lnTo>
                    <a:pt x="9399" y="5056"/>
                  </a:lnTo>
                  <a:lnTo>
                    <a:pt x="9412" y="5066"/>
                  </a:lnTo>
                  <a:lnTo>
                    <a:pt x="9425" y="5076"/>
                  </a:lnTo>
                  <a:lnTo>
                    <a:pt x="9440" y="5085"/>
                  </a:lnTo>
                  <a:lnTo>
                    <a:pt x="9456" y="5093"/>
                  </a:lnTo>
                  <a:lnTo>
                    <a:pt x="9473" y="5099"/>
                  </a:lnTo>
                  <a:lnTo>
                    <a:pt x="9489" y="5106"/>
                  </a:lnTo>
                  <a:lnTo>
                    <a:pt x="9507" y="5111"/>
                  </a:lnTo>
                  <a:lnTo>
                    <a:pt x="9525" y="5116"/>
                  </a:lnTo>
                  <a:lnTo>
                    <a:pt x="9542" y="5119"/>
                  </a:lnTo>
                  <a:lnTo>
                    <a:pt x="9561" y="5121"/>
                  </a:lnTo>
                  <a:lnTo>
                    <a:pt x="9580" y="5121"/>
                  </a:lnTo>
                  <a:lnTo>
                    <a:pt x="9596" y="5121"/>
                  </a:lnTo>
                  <a:lnTo>
                    <a:pt x="9612" y="5120"/>
                  </a:lnTo>
                  <a:lnTo>
                    <a:pt x="9627" y="5118"/>
                  </a:lnTo>
                  <a:lnTo>
                    <a:pt x="9643" y="5115"/>
                  </a:lnTo>
                  <a:lnTo>
                    <a:pt x="9658" y="5111"/>
                  </a:lnTo>
                  <a:lnTo>
                    <a:pt x="9674" y="5106"/>
                  </a:lnTo>
                  <a:lnTo>
                    <a:pt x="9690" y="5099"/>
                  </a:lnTo>
                  <a:lnTo>
                    <a:pt x="9706" y="5092"/>
                  </a:lnTo>
                  <a:lnTo>
                    <a:pt x="9732" y="5081"/>
                  </a:lnTo>
                  <a:lnTo>
                    <a:pt x="9756" y="5068"/>
                  </a:lnTo>
                  <a:lnTo>
                    <a:pt x="9766" y="5062"/>
                  </a:lnTo>
                  <a:lnTo>
                    <a:pt x="9777" y="5055"/>
                  </a:lnTo>
                  <a:lnTo>
                    <a:pt x="9786" y="5049"/>
                  </a:lnTo>
                  <a:lnTo>
                    <a:pt x="9795" y="5040"/>
                  </a:lnTo>
                  <a:lnTo>
                    <a:pt x="9795" y="4906"/>
                  </a:lnTo>
                  <a:lnTo>
                    <a:pt x="9580" y="4906"/>
                  </a:lnTo>
                  <a:close/>
                </a:path>
              </a:pathLst>
            </a:custGeom>
            <a:solidFill>
              <a:srgbClr val="13151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sz="2400">
                <a:solidFill>
                  <a:prstClr val="black"/>
                </a:solidFill>
              </a:endParaRPr>
            </a:p>
          </p:txBody>
        </p:sp>
      </p:grpSp>
      <p:grpSp>
        <p:nvGrpSpPr>
          <p:cNvPr id="272" name="Group 4"/>
          <p:cNvGrpSpPr>
            <a:grpSpLocks noChangeAspect="1"/>
          </p:cNvGrpSpPr>
          <p:nvPr userDrawn="1"/>
        </p:nvGrpSpPr>
        <p:grpSpPr bwMode="auto">
          <a:xfrm>
            <a:off x="643467" y="4965171"/>
            <a:ext cx="4722284" cy="406400"/>
            <a:chOff x="384" y="3357"/>
            <a:chExt cx="2231" cy="192"/>
          </a:xfrm>
        </p:grpSpPr>
        <p:grpSp>
          <p:nvGrpSpPr>
            <p:cNvPr id="273" name="Group 205"/>
            <p:cNvGrpSpPr>
              <a:grpSpLocks/>
            </p:cNvGrpSpPr>
            <p:nvPr/>
          </p:nvGrpSpPr>
          <p:grpSpPr bwMode="auto">
            <a:xfrm>
              <a:off x="1640" y="3380"/>
              <a:ext cx="975" cy="169"/>
              <a:chOff x="1640" y="3380"/>
              <a:chExt cx="975" cy="169"/>
            </a:xfrm>
          </p:grpSpPr>
          <p:sp>
            <p:nvSpPr>
              <p:cNvPr id="306" name="Freeform 5"/>
              <p:cNvSpPr>
                <a:spLocks/>
              </p:cNvSpPr>
              <p:nvPr/>
            </p:nvSpPr>
            <p:spPr bwMode="auto">
              <a:xfrm>
                <a:off x="1837" y="3385"/>
                <a:ext cx="13" cy="0"/>
              </a:xfrm>
              <a:custGeom>
                <a:avLst/>
                <a:gdLst>
                  <a:gd name="T0" fmla="*/ 26 w 26"/>
                  <a:gd name="T1" fmla="*/ 0 h 1"/>
                  <a:gd name="T2" fmla="*/ 26 w 26"/>
                  <a:gd name="T3" fmla="*/ 0 h 1"/>
                  <a:gd name="T4" fmla="*/ 13 w 26"/>
                  <a:gd name="T5" fmla="*/ 0 h 1"/>
                  <a:gd name="T6" fmla="*/ 0 w 26"/>
                  <a:gd name="T7" fmla="*/ 0 h 1"/>
                  <a:gd name="T8" fmla="*/ 26 w 26"/>
                  <a:gd name="T9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6" h="1">
                    <a:moveTo>
                      <a:pt x="26" y="0"/>
                    </a:moveTo>
                    <a:lnTo>
                      <a:pt x="26" y="0"/>
                    </a:lnTo>
                    <a:cubicBezTo>
                      <a:pt x="22" y="1"/>
                      <a:pt x="17" y="0"/>
                      <a:pt x="13" y="0"/>
                    </a:cubicBezTo>
                    <a:cubicBezTo>
                      <a:pt x="9" y="0"/>
                      <a:pt x="5" y="1"/>
                      <a:pt x="0" y="0"/>
                    </a:cubicBezTo>
                    <a:lnTo>
                      <a:pt x="26" y="0"/>
                    </a:lnTo>
                    <a:close/>
                  </a:path>
                </a:pathLst>
              </a:custGeom>
              <a:solidFill>
                <a:srgbClr val="FEFEFE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sz="2400">
                  <a:solidFill>
                    <a:prstClr val="black"/>
                  </a:solidFill>
                </a:endParaRPr>
              </a:p>
            </p:txBody>
          </p:sp>
          <p:sp>
            <p:nvSpPr>
              <p:cNvPr id="307" name="Freeform 6"/>
              <p:cNvSpPr>
                <a:spLocks/>
              </p:cNvSpPr>
              <p:nvPr/>
            </p:nvSpPr>
            <p:spPr bwMode="auto">
              <a:xfrm>
                <a:off x="1855" y="3384"/>
                <a:ext cx="3" cy="1"/>
              </a:xfrm>
              <a:custGeom>
                <a:avLst/>
                <a:gdLst>
                  <a:gd name="T0" fmla="*/ 6 w 6"/>
                  <a:gd name="T1" fmla="*/ 0 h 1"/>
                  <a:gd name="T2" fmla="*/ 6 w 6"/>
                  <a:gd name="T3" fmla="*/ 0 h 1"/>
                  <a:gd name="T4" fmla="*/ 0 w 6"/>
                  <a:gd name="T5" fmla="*/ 1 h 1"/>
                  <a:gd name="T6" fmla="*/ 6 w 6"/>
                  <a:gd name="T7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" h="1">
                    <a:moveTo>
                      <a:pt x="6" y="0"/>
                    </a:moveTo>
                    <a:lnTo>
                      <a:pt x="6" y="0"/>
                    </a:lnTo>
                    <a:cubicBezTo>
                      <a:pt x="4" y="1"/>
                      <a:pt x="2" y="1"/>
                      <a:pt x="0" y="1"/>
                    </a:cubicBezTo>
                    <a:cubicBezTo>
                      <a:pt x="2" y="0"/>
                      <a:pt x="4" y="0"/>
                      <a:pt x="6" y="0"/>
                    </a:cubicBezTo>
                    <a:close/>
                  </a:path>
                </a:pathLst>
              </a:custGeom>
              <a:solidFill>
                <a:srgbClr val="FEFEFE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sz="2400">
                  <a:solidFill>
                    <a:prstClr val="black"/>
                  </a:solidFill>
                </a:endParaRPr>
              </a:p>
            </p:txBody>
          </p:sp>
          <p:sp>
            <p:nvSpPr>
              <p:cNvPr id="308" name="Freeform 7"/>
              <p:cNvSpPr>
                <a:spLocks/>
              </p:cNvSpPr>
              <p:nvPr/>
            </p:nvSpPr>
            <p:spPr bwMode="auto">
              <a:xfrm>
                <a:off x="1821" y="3383"/>
                <a:ext cx="3" cy="0"/>
              </a:xfrm>
              <a:custGeom>
                <a:avLst/>
                <a:gdLst>
                  <a:gd name="T0" fmla="*/ 5 w 5"/>
                  <a:gd name="T1" fmla="*/ 1 h 1"/>
                  <a:gd name="T2" fmla="*/ 5 w 5"/>
                  <a:gd name="T3" fmla="*/ 1 h 1"/>
                  <a:gd name="T4" fmla="*/ 0 w 5"/>
                  <a:gd name="T5" fmla="*/ 0 h 1"/>
                  <a:gd name="T6" fmla="*/ 5 w 5"/>
                  <a:gd name="T7" fmla="*/ 1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5" h="1">
                    <a:moveTo>
                      <a:pt x="5" y="1"/>
                    </a:moveTo>
                    <a:lnTo>
                      <a:pt x="5" y="1"/>
                    </a:lnTo>
                    <a:cubicBezTo>
                      <a:pt x="3" y="1"/>
                      <a:pt x="2" y="1"/>
                      <a:pt x="0" y="0"/>
                    </a:cubicBezTo>
                    <a:cubicBezTo>
                      <a:pt x="2" y="0"/>
                      <a:pt x="3" y="0"/>
                      <a:pt x="5" y="1"/>
                    </a:cubicBezTo>
                    <a:close/>
                  </a:path>
                </a:pathLst>
              </a:custGeom>
              <a:solidFill>
                <a:srgbClr val="FEFEFE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sz="2400">
                  <a:solidFill>
                    <a:prstClr val="black"/>
                  </a:solidFill>
                </a:endParaRPr>
              </a:p>
            </p:txBody>
          </p:sp>
          <p:sp>
            <p:nvSpPr>
              <p:cNvPr id="309" name="Freeform 8"/>
              <p:cNvSpPr>
                <a:spLocks/>
              </p:cNvSpPr>
              <p:nvPr/>
            </p:nvSpPr>
            <p:spPr bwMode="auto">
              <a:xfrm>
                <a:off x="2414" y="3383"/>
                <a:ext cx="3" cy="1"/>
              </a:xfrm>
              <a:custGeom>
                <a:avLst/>
                <a:gdLst>
                  <a:gd name="T0" fmla="*/ 4 w 4"/>
                  <a:gd name="T1" fmla="*/ 1 h 1"/>
                  <a:gd name="T2" fmla="*/ 4 w 4"/>
                  <a:gd name="T3" fmla="*/ 1 h 1"/>
                  <a:gd name="T4" fmla="*/ 0 w 4"/>
                  <a:gd name="T5" fmla="*/ 1 h 1"/>
                  <a:gd name="T6" fmla="*/ 4 w 4"/>
                  <a:gd name="T7" fmla="*/ 1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4" h="1">
                    <a:moveTo>
                      <a:pt x="4" y="1"/>
                    </a:moveTo>
                    <a:lnTo>
                      <a:pt x="4" y="1"/>
                    </a:lnTo>
                    <a:cubicBezTo>
                      <a:pt x="3" y="1"/>
                      <a:pt x="1" y="1"/>
                      <a:pt x="0" y="1"/>
                    </a:cubicBezTo>
                    <a:cubicBezTo>
                      <a:pt x="1" y="0"/>
                      <a:pt x="3" y="0"/>
                      <a:pt x="4" y="1"/>
                    </a:cubicBezTo>
                    <a:close/>
                  </a:path>
                </a:pathLst>
              </a:custGeom>
              <a:solidFill>
                <a:srgbClr val="FCFCFC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sz="2400">
                  <a:solidFill>
                    <a:prstClr val="black"/>
                  </a:solidFill>
                </a:endParaRPr>
              </a:p>
            </p:txBody>
          </p:sp>
          <p:sp>
            <p:nvSpPr>
              <p:cNvPr id="310" name="Freeform 9"/>
              <p:cNvSpPr>
                <a:spLocks/>
              </p:cNvSpPr>
              <p:nvPr/>
            </p:nvSpPr>
            <p:spPr bwMode="auto">
              <a:xfrm>
                <a:off x="1861" y="3384"/>
                <a:ext cx="1" cy="0"/>
              </a:xfrm>
              <a:custGeom>
                <a:avLst/>
                <a:gdLst>
                  <a:gd name="T0" fmla="*/ 3 w 3"/>
                  <a:gd name="T1" fmla="*/ 1 h 1"/>
                  <a:gd name="T2" fmla="*/ 3 w 3"/>
                  <a:gd name="T3" fmla="*/ 1 h 1"/>
                  <a:gd name="T4" fmla="*/ 0 w 3"/>
                  <a:gd name="T5" fmla="*/ 1 h 1"/>
                  <a:gd name="T6" fmla="*/ 3 w 3"/>
                  <a:gd name="T7" fmla="*/ 1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3" h="1">
                    <a:moveTo>
                      <a:pt x="3" y="1"/>
                    </a:moveTo>
                    <a:lnTo>
                      <a:pt x="3" y="1"/>
                    </a:lnTo>
                    <a:cubicBezTo>
                      <a:pt x="2" y="1"/>
                      <a:pt x="1" y="1"/>
                      <a:pt x="0" y="1"/>
                    </a:cubicBezTo>
                    <a:cubicBezTo>
                      <a:pt x="1" y="0"/>
                      <a:pt x="2" y="1"/>
                      <a:pt x="3" y="1"/>
                    </a:cubicBezTo>
                    <a:close/>
                  </a:path>
                </a:pathLst>
              </a:custGeom>
              <a:solidFill>
                <a:srgbClr val="FEFEFE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sz="2400">
                  <a:solidFill>
                    <a:prstClr val="black"/>
                  </a:solidFill>
                </a:endParaRPr>
              </a:p>
            </p:txBody>
          </p:sp>
          <p:sp>
            <p:nvSpPr>
              <p:cNvPr id="311" name="Freeform 10"/>
              <p:cNvSpPr>
                <a:spLocks/>
              </p:cNvSpPr>
              <p:nvPr/>
            </p:nvSpPr>
            <p:spPr bwMode="auto">
              <a:xfrm>
                <a:off x="1826" y="3383"/>
                <a:ext cx="2" cy="1"/>
              </a:xfrm>
              <a:custGeom>
                <a:avLst/>
                <a:gdLst>
                  <a:gd name="T0" fmla="*/ 4 w 4"/>
                  <a:gd name="T1" fmla="*/ 1 h 1"/>
                  <a:gd name="T2" fmla="*/ 4 w 4"/>
                  <a:gd name="T3" fmla="*/ 1 h 1"/>
                  <a:gd name="T4" fmla="*/ 0 w 4"/>
                  <a:gd name="T5" fmla="*/ 0 h 1"/>
                  <a:gd name="T6" fmla="*/ 4 w 4"/>
                  <a:gd name="T7" fmla="*/ 1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4" h="1">
                    <a:moveTo>
                      <a:pt x="4" y="1"/>
                    </a:moveTo>
                    <a:lnTo>
                      <a:pt x="4" y="1"/>
                    </a:lnTo>
                    <a:cubicBezTo>
                      <a:pt x="3" y="1"/>
                      <a:pt x="1" y="1"/>
                      <a:pt x="0" y="0"/>
                    </a:cubicBezTo>
                    <a:cubicBezTo>
                      <a:pt x="2" y="0"/>
                      <a:pt x="3" y="0"/>
                      <a:pt x="4" y="1"/>
                    </a:cubicBezTo>
                    <a:close/>
                  </a:path>
                </a:pathLst>
              </a:custGeom>
              <a:solidFill>
                <a:srgbClr val="FEFEFE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sz="2400">
                  <a:solidFill>
                    <a:prstClr val="black"/>
                  </a:solidFill>
                </a:endParaRPr>
              </a:p>
            </p:txBody>
          </p:sp>
          <p:sp>
            <p:nvSpPr>
              <p:cNvPr id="312" name="Freeform 11"/>
              <p:cNvSpPr>
                <a:spLocks/>
              </p:cNvSpPr>
              <p:nvPr/>
            </p:nvSpPr>
            <p:spPr bwMode="auto">
              <a:xfrm>
                <a:off x="1884" y="3382"/>
                <a:ext cx="0" cy="2"/>
              </a:xfrm>
              <a:custGeom>
                <a:avLst/>
                <a:gdLst>
                  <a:gd name="T0" fmla="*/ 0 w 1"/>
                  <a:gd name="T1" fmla="*/ 3 h 3"/>
                  <a:gd name="T2" fmla="*/ 0 w 1"/>
                  <a:gd name="T3" fmla="*/ 3 h 3"/>
                  <a:gd name="T4" fmla="*/ 0 w 1"/>
                  <a:gd name="T5" fmla="*/ 0 h 3"/>
                  <a:gd name="T6" fmla="*/ 0 w 1"/>
                  <a:gd name="T7" fmla="*/ 3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" h="3">
                    <a:moveTo>
                      <a:pt x="0" y="3"/>
                    </a:moveTo>
                    <a:lnTo>
                      <a:pt x="0" y="3"/>
                    </a:lnTo>
                    <a:cubicBezTo>
                      <a:pt x="0" y="2"/>
                      <a:pt x="0" y="1"/>
                      <a:pt x="0" y="0"/>
                    </a:cubicBezTo>
                    <a:cubicBezTo>
                      <a:pt x="1" y="1"/>
                      <a:pt x="1" y="2"/>
                      <a:pt x="0" y="3"/>
                    </a:cubicBezTo>
                    <a:close/>
                  </a:path>
                </a:pathLst>
              </a:custGeom>
              <a:solidFill>
                <a:srgbClr val="FCFCFC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sz="2400">
                  <a:solidFill>
                    <a:prstClr val="black"/>
                  </a:solidFill>
                </a:endParaRPr>
              </a:p>
            </p:txBody>
          </p:sp>
          <p:sp>
            <p:nvSpPr>
              <p:cNvPr id="313" name="Freeform 12"/>
              <p:cNvSpPr>
                <a:spLocks/>
              </p:cNvSpPr>
              <p:nvPr/>
            </p:nvSpPr>
            <p:spPr bwMode="auto">
              <a:xfrm>
                <a:off x="2497" y="3382"/>
                <a:ext cx="118" cy="167"/>
              </a:xfrm>
              <a:custGeom>
                <a:avLst/>
                <a:gdLst>
                  <a:gd name="T0" fmla="*/ 67 w 221"/>
                  <a:gd name="T1" fmla="*/ 199 h 300"/>
                  <a:gd name="T2" fmla="*/ 65 w 221"/>
                  <a:gd name="T3" fmla="*/ 188 h 300"/>
                  <a:gd name="T4" fmla="*/ 60 w 221"/>
                  <a:gd name="T5" fmla="*/ 155 h 300"/>
                  <a:gd name="T6" fmla="*/ 20 w 221"/>
                  <a:gd name="T7" fmla="*/ 202 h 300"/>
                  <a:gd name="T8" fmla="*/ 28 w 221"/>
                  <a:gd name="T9" fmla="*/ 176 h 300"/>
                  <a:gd name="T10" fmla="*/ 75 w 221"/>
                  <a:gd name="T11" fmla="*/ 113 h 300"/>
                  <a:gd name="T12" fmla="*/ 48 w 221"/>
                  <a:gd name="T13" fmla="*/ 119 h 300"/>
                  <a:gd name="T14" fmla="*/ 35 w 221"/>
                  <a:gd name="T15" fmla="*/ 109 h 300"/>
                  <a:gd name="T16" fmla="*/ 45 w 221"/>
                  <a:gd name="T17" fmla="*/ 91 h 300"/>
                  <a:gd name="T18" fmla="*/ 24 w 221"/>
                  <a:gd name="T19" fmla="*/ 54 h 300"/>
                  <a:gd name="T20" fmla="*/ 3 w 221"/>
                  <a:gd name="T21" fmla="*/ 18 h 300"/>
                  <a:gd name="T22" fmla="*/ 21 w 221"/>
                  <a:gd name="T23" fmla="*/ 23 h 300"/>
                  <a:gd name="T24" fmla="*/ 63 w 221"/>
                  <a:gd name="T25" fmla="*/ 103 h 300"/>
                  <a:gd name="T26" fmla="*/ 96 w 221"/>
                  <a:gd name="T27" fmla="*/ 89 h 300"/>
                  <a:gd name="T28" fmla="*/ 133 w 221"/>
                  <a:gd name="T29" fmla="*/ 61 h 300"/>
                  <a:gd name="T30" fmla="*/ 157 w 221"/>
                  <a:gd name="T31" fmla="*/ 13 h 300"/>
                  <a:gd name="T32" fmla="*/ 136 w 221"/>
                  <a:gd name="T33" fmla="*/ 14 h 300"/>
                  <a:gd name="T34" fmla="*/ 123 w 221"/>
                  <a:gd name="T35" fmla="*/ 15 h 300"/>
                  <a:gd name="T36" fmla="*/ 128 w 221"/>
                  <a:gd name="T37" fmla="*/ 44 h 300"/>
                  <a:gd name="T38" fmla="*/ 91 w 221"/>
                  <a:gd name="T39" fmla="*/ 85 h 300"/>
                  <a:gd name="T40" fmla="*/ 88 w 221"/>
                  <a:gd name="T41" fmla="*/ 68 h 300"/>
                  <a:gd name="T42" fmla="*/ 68 w 221"/>
                  <a:gd name="T43" fmla="*/ 62 h 300"/>
                  <a:gd name="T44" fmla="*/ 47 w 221"/>
                  <a:gd name="T45" fmla="*/ 53 h 300"/>
                  <a:gd name="T46" fmla="*/ 74 w 221"/>
                  <a:gd name="T47" fmla="*/ 51 h 300"/>
                  <a:gd name="T48" fmla="*/ 97 w 221"/>
                  <a:gd name="T49" fmla="*/ 23 h 300"/>
                  <a:gd name="T50" fmla="*/ 73 w 221"/>
                  <a:gd name="T51" fmla="*/ 21 h 300"/>
                  <a:gd name="T52" fmla="*/ 33 w 221"/>
                  <a:gd name="T53" fmla="*/ 28 h 300"/>
                  <a:gd name="T54" fmla="*/ 45 w 221"/>
                  <a:gd name="T55" fmla="*/ 14 h 300"/>
                  <a:gd name="T56" fmla="*/ 84 w 221"/>
                  <a:gd name="T57" fmla="*/ 10 h 300"/>
                  <a:gd name="T58" fmla="*/ 164 w 221"/>
                  <a:gd name="T59" fmla="*/ 0 h 300"/>
                  <a:gd name="T60" fmla="*/ 147 w 221"/>
                  <a:gd name="T61" fmla="*/ 61 h 300"/>
                  <a:gd name="T62" fmla="*/ 141 w 221"/>
                  <a:gd name="T63" fmla="*/ 78 h 300"/>
                  <a:gd name="T64" fmla="*/ 97 w 221"/>
                  <a:gd name="T65" fmla="*/ 109 h 300"/>
                  <a:gd name="T66" fmla="*/ 117 w 221"/>
                  <a:gd name="T67" fmla="*/ 110 h 300"/>
                  <a:gd name="T68" fmla="*/ 134 w 221"/>
                  <a:gd name="T69" fmla="*/ 116 h 300"/>
                  <a:gd name="T70" fmla="*/ 215 w 221"/>
                  <a:gd name="T71" fmla="*/ 140 h 300"/>
                  <a:gd name="T72" fmla="*/ 213 w 221"/>
                  <a:gd name="T73" fmla="*/ 153 h 300"/>
                  <a:gd name="T74" fmla="*/ 190 w 221"/>
                  <a:gd name="T75" fmla="*/ 144 h 300"/>
                  <a:gd name="T76" fmla="*/ 145 w 221"/>
                  <a:gd name="T77" fmla="*/ 202 h 300"/>
                  <a:gd name="T78" fmla="*/ 125 w 221"/>
                  <a:gd name="T79" fmla="*/ 292 h 300"/>
                  <a:gd name="T80" fmla="*/ 110 w 221"/>
                  <a:gd name="T81" fmla="*/ 291 h 300"/>
                  <a:gd name="T82" fmla="*/ 119 w 221"/>
                  <a:gd name="T83" fmla="*/ 273 h 300"/>
                  <a:gd name="T84" fmla="*/ 130 w 221"/>
                  <a:gd name="T85" fmla="*/ 228 h 300"/>
                  <a:gd name="T86" fmla="*/ 132 w 221"/>
                  <a:gd name="T87" fmla="*/ 202 h 300"/>
                  <a:gd name="T88" fmla="*/ 132 w 221"/>
                  <a:gd name="T89" fmla="*/ 164 h 300"/>
                  <a:gd name="T90" fmla="*/ 130 w 221"/>
                  <a:gd name="T91" fmla="*/ 143 h 300"/>
                  <a:gd name="T92" fmla="*/ 117 w 221"/>
                  <a:gd name="T93" fmla="*/ 126 h 300"/>
                  <a:gd name="T94" fmla="*/ 73 w 221"/>
                  <a:gd name="T95" fmla="*/ 148 h 300"/>
                  <a:gd name="T96" fmla="*/ 74 w 221"/>
                  <a:gd name="T97" fmla="*/ 163 h 300"/>
                  <a:gd name="T98" fmla="*/ 79 w 221"/>
                  <a:gd name="T99" fmla="*/ 195 h 300"/>
                  <a:gd name="T100" fmla="*/ 73 w 221"/>
                  <a:gd name="T101" fmla="*/ 234 h 300"/>
                  <a:gd name="T102" fmla="*/ 68 w 221"/>
                  <a:gd name="T103" fmla="*/ 219 h 300"/>
                  <a:gd name="T104" fmla="*/ 67 w 221"/>
                  <a:gd name="T105" fmla="*/ 204 h 3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</a:cxnLst>
                <a:rect l="0" t="0" r="r" b="b"/>
                <a:pathLst>
                  <a:path w="221" h="300">
                    <a:moveTo>
                      <a:pt x="67" y="204"/>
                    </a:moveTo>
                    <a:lnTo>
                      <a:pt x="67" y="204"/>
                    </a:lnTo>
                    <a:cubicBezTo>
                      <a:pt x="67" y="202"/>
                      <a:pt x="67" y="201"/>
                      <a:pt x="67" y="199"/>
                    </a:cubicBezTo>
                    <a:cubicBezTo>
                      <a:pt x="66" y="198"/>
                      <a:pt x="67" y="196"/>
                      <a:pt x="66" y="195"/>
                    </a:cubicBezTo>
                    <a:cubicBezTo>
                      <a:pt x="66" y="194"/>
                      <a:pt x="66" y="193"/>
                      <a:pt x="66" y="191"/>
                    </a:cubicBezTo>
                    <a:cubicBezTo>
                      <a:pt x="65" y="190"/>
                      <a:pt x="66" y="189"/>
                      <a:pt x="65" y="188"/>
                    </a:cubicBezTo>
                    <a:cubicBezTo>
                      <a:pt x="65" y="181"/>
                      <a:pt x="64" y="174"/>
                      <a:pt x="63" y="168"/>
                    </a:cubicBezTo>
                    <a:cubicBezTo>
                      <a:pt x="62" y="164"/>
                      <a:pt x="62" y="161"/>
                      <a:pt x="61" y="158"/>
                    </a:cubicBezTo>
                    <a:cubicBezTo>
                      <a:pt x="61" y="157"/>
                      <a:pt x="61" y="156"/>
                      <a:pt x="60" y="155"/>
                    </a:cubicBezTo>
                    <a:cubicBezTo>
                      <a:pt x="59" y="155"/>
                      <a:pt x="58" y="156"/>
                      <a:pt x="58" y="156"/>
                    </a:cubicBezTo>
                    <a:cubicBezTo>
                      <a:pt x="54" y="161"/>
                      <a:pt x="51" y="165"/>
                      <a:pt x="47" y="169"/>
                    </a:cubicBezTo>
                    <a:cubicBezTo>
                      <a:pt x="38" y="180"/>
                      <a:pt x="30" y="192"/>
                      <a:pt x="20" y="202"/>
                    </a:cubicBezTo>
                    <a:cubicBezTo>
                      <a:pt x="19" y="203"/>
                      <a:pt x="17" y="203"/>
                      <a:pt x="16" y="202"/>
                    </a:cubicBezTo>
                    <a:cubicBezTo>
                      <a:pt x="11" y="197"/>
                      <a:pt x="11" y="196"/>
                      <a:pt x="15" y="190"/>
                    </a:cubicBezTo>
                    <a:cubicBezTo>
                      <a:pt x="19" y="185"/>
                      <a:pt x="25" y="181"/>
                      <a:pt x="28" y="176"/>
                    </a:cubicBezTo>
                    <a:cubicBezTo>
                      <a:pt x="37" y="163"/>
                      <a:pt x="50" y="153"/>
                      <a:pt x="56" y="138"/>
                    </a:cubicBezTo>
                    <a:cubicBezTo>
                      <a:pt x="58" y="134"/>
                      <a:pt x="60" y="130"/>
                      <a:pt x="62" y="126"/>
                    </a:cubicBezTo>
                    <a:cubicBezTo>
                      <a:pt x="65" y="121"/>
                      <a:pt x="69" y="116"/>
                      <a:pt x="75" y="113"/>
                    </a:cubicBezTo>
                    <a:cubicBezTo>
                      <a:pt x="75" y="113"/>
                      <a:pt x="75" y="112"/>
                      <a:pt x="75" y="112"/>
                    </a:cubicBezTo>
                    <a:cubicBezTo>
                      <a:pt x="74" y="112"/>
                      <a:pt x="74" y="112"/>
                      <a:pt x="73" y="112"/>
                    </a:cubicBezTo>
                    <a:cubicBezTo>
                      <a:pt x="65" y="114"/>
                      <a:pt x="56" y="118"/>
                      <a:pt x="48" y="119"/>
                    </a:cubicBezTo>
                    <a:cubicBezTo>
                      <a:pt x="43" y="119"/>
                      <a:pt x="39" y="120"/>
                      <a:pt x="34" y="119"/>
                    </a:cubicBezTo>
                    <a:cubicBezTo>
                      <a:pt x="31" y="118"/>
                      <a:pt x="30" y="115"/>
                      <a:pt x="30" y="112"/>
                    </a:cubicBezTo>
                    <a:cubicBezTo>
                      <a:pt x="30" y="110"/>
                      <a:pt x="33" y="109"/>
                      <a:pt x="35" y="109"/>
                    </a:cubicBezTo>
                    <a:cubicBezTo>
                      <a:pt x="40" y="108"/>
                      <a:pt x="44" y="107"/>
                      <a:pt x="48" y="106"/>
                    </a:cubicBezTo>
                    <a:cubicBezTo>
                      <a:pt x="50" y="106"/>
                      <a:pt x="52" y="105"/>
                      <a:pt x="51" y="102"/>
                    </a:cubicBezTo>
                    <a:cubicBezTo>
                      <a:pt x="49" y="98"/>
                      <a:pt x="48" y="94"/>
                      <a:pt x="45" y="91"/>
                    </a:cubicBezTo>
                    <a:cubicBezTo>
                      <a:pt x="40" y="84"/>
                      <a:pt x="37" y="76"/>
                      <a:pt x="34" y="68"/>
                    </a:cubicBezTo>
                    <a:cubicBezTo>
                      <a:pt x="33" y="67"/>
                      <a:pt x="33" y="66"/>
                      <a:pt x="32" y="65"/>
                    </a:cubicBezTo>
                    <a:cubicBezTo>
                      <a:pt x="28" y="62"/>
                      <a:pt x="26" y="58"/>
                      <a:pt x="24" y="54"/>
                    </a:cubicBezTo>
                    <a:cubicBezTo>
                      <a:pt x="21" y="47"/>
                      <a:pt x="17" y="42"/>
                      <a:pt x="13" y="35"/>
                    </a:cubicBezTo>
                    <a:cubicBezTo>
                      <a:pt x="12" y="33"/>
                      <a:pt x="10" y="31"/>
                      <a:pt x="9" y="29"/>
                    </a:cubicBezTo>
                    <a:cubicBezTo>
                      <a:pt x="7" y="25"/>
                      <a:pt x="5" y="22"/>
                      <a:pt x="3" y="18"/>
                    </a:cubicBezTo>
                    <a:cubicBezTo>
                      <a:pt x="1" y="16"/>
                      <a:pt x="0" y="13"/>
                      <a:pt x="2" y="11"/>
                    </a:cubicBezTo>
                    <a:cubicBezTo>
                      <a:pt x="4" y="9"/>
                      <a:pt x="9" y="9"/>
                      <a:pt x="11" y="11"/>
                    </a:cubicBezTo>
                    <a:cubicBezTo>
                      <a:pt x="15" y="15"/>
                      <a:pt x="18" y="19"/>
                      <a:pt x="21" y="23"/>
                    </a:cubicBezTo>
                    <a:cubicBezTo>
                      <a:pt x="36" y="49"/>
                      <a:pt x="49" y="74"/>
                      <a:pt x="59" y="102"/>
                    </a:cubicBezTo>
                    <a:cubicBezTo>
                      <a:pt x="59" y="102"/>
                      <a:pt x="59" y="103"/>
                      <a:pt x="59" y="103"/>
                    </a:cubicBezTo>
                    <a:cubicBezTo>
                      <a:pt x="61" y="103"/>
                      <a:pt x="62" y="103"/>
                      <a:pt x="63" y="103"/>
                    </a:cubicBezTo>
                    <a:cubicBezTo>
                      <a:pt x="68" y="103"/>
                      <a:pt x="72" y="100"/>
                      <a:pt x="76" y="99"/>
                    </a:cubicBezTo>
                    <a:cubicBezTo>
                      <a:pt x="82" y="97"/>
                      <a:pt x="87" y="93"/>
                      <a:pt x="93" y="91"/>
                    </a:cubicBezTo>
                    <a:cubicBezTo>
                      <a:pt x="94" y="91"/>
                      <a:pt x="95" y="90"/>
                      <a:pt x="96" y="89"/>
                    </a:cubicBezTo>
                    <a:cubicBezTo>
                      <a:pt x="100" y="85"/>
                      <a:pt x="105" y="81"/>
                      <a:pt x="109" y="77"/>
                    </a:cubicBezTo>
                    <a:cubicBezTo>
                      <a:pt x="112" y="74"/>
                      <a:pt x="115" y="72"/>
                      <a:pt x="119" y="70"/>
                    </a:cubicBezTo>
                    <a:cubicBezTo>
                      <a:pt x="125" y="69"/>
                      <a:pt x="129" y="66"/>
                      <a:pt x="133" y="61"/>
                    </a:cubicBezTo>
                    <a:cubicBezTo>
                      <a:pt x="137" y="56"/>
                      <a:pt x="141" y="51"/>
                      <a:pt x="145" y="45"/>
                    </a:cubicBezTo>
                    <a:cubicBezTo>
                      <a:pt x="151" y="37"/>
                      <a:pt x="155" y="27"/>
                      <a:pt x="157" y="17"/>
                    </a:cubicBezTo>
                    <a:cubicBezTo>
                      <a:pt x="157" y="16"/>
                      <a:pt x="157" y="15"/>
                      <a:pt x="157" y="13"/>
                    </a:cubicBezTo>
                    <a:cubicBezTo>
                      <a:pt x="155" y="12"/>
                      <a:pt x="153" y="12"/>
                      <a:pt x="151" y="12"/>
                    </a:cubicBezTo>
                    <a:cubicBezTo>
                      <a:pt x="149" y="13"/>
                      <a:pt x="148" y="12"/>
                      <a:pt x="146" y="13"/>
                    </a:cubicBezTo>
                    <a:cubicBezTo>
                      <a:pt x="143" y="13"/>
                      <a:pt x="139" y="13"/>
                      <a:pt x="136" y="14"/>
                    </a:cubicBezTo>
                    <a:cubicBezTo>
                      <a:pt x="135" y="14"/>
                      <a:pt x="134" y="13"/>
                      <a:pt x="132" y="14"/>
                    </a:cubicBezTo>
                    <a:cubicBezTo>
                      <a:pt x="131" y="14"/>
                      <a:pt x="130" y="14"/>
                      <a:pt x="129" y="14"/>
                    </a:cubicBezTo>
                    <a:cubicBezTo>
                      <a:pt x="127" y="15"/>
                      <a:pt x="125" y="14"/>
                      <a:pt x="123" y="15"/>
                    </a:cubicBezTo>
                    <a:cubicBezTo>
                      <a:pt x="120" y="16"/>
                      <a:pt x="122" y="17"/>
                      <a:pt x="123" y="19"/>
                    </a:cubicBezTo>
                    <a:cubicBezTo>
                      <a:pt x="126" y="22"/>
                      <a:pt x="129" y="26"/>
                      <a:pt x="132" y="30"/>
                    </a:cubicBezTo>
                    <a:cubicBezTo>
                      <a:pt x="137" y="36"/>
                      <a:pt x="136" y="42"/>
                      <a:pt x="128" y="44"/>
                    </a:cubicBezTo>
                    <a:cubicBezTo>
                      <a:pt x="123" y="46"/>
                      <a:pt x="118" y="48"/>
                      <a:pt x="113" y="49"/>
                    </a:cubicBezTo>
                    <a:cubicBezTo>
                      <a:pt x="106" y="51"/>
                      <a:pt x="104" y="57"/>
                      <a:pt x="101" y="63"/>
                    </a:cubicBezTo>
                    <a:cubicBezTo>
                      <a:pt x="98" y="70"/>
                      <a:pt x="96" y="78"/>
                      <a:pt x="91" y="85"/>
                    </a:cubicBezTo>
                    <a:cubicBezTo>
                      <a:pt x="90" y="87"/>
                      <a:pt x="88" y="90"/>
                      <a:pt x="85" y="89"/>
                    </a:cubicBezTo>
                    <a:cubicBezTo>
                      <a:pt x="82" y="88"/>
                      <a:pt x="83" y="85"/>
                      <a:pt x="83" y="82"/>
                    </a:cubicBezTo>
                    <a:cubicBezTo>
                      <a:pt x="83" y="77"/>
                      <a:pt x="86" y="73"/>
                      <a:pt x="88" y="68"/>
                    </a:cubicBezTo>
                    <a:cubicBezTo>
                      <a:pt x="89" y="66"/>
                      <a:pt x="90" y="63"/>
                      <a:pt x="90" y="61"/>
                    </a:cubicBezTo>
                    <a:cubicBezTo>
                      <a:pt x="91" y="58"/>
                      <a:pt x="90" y="58"/>
                      <a:pt x="88" y="59"/>
                    </a:cubicBezTo>
                    <a:cubicBezTo>
                      <a:pt x="81" y="60"/>
                      <a:pt x="75" y="62"/>
                      <a:pt x="68" y="62"/>
                    </a:cubicBezTo>
                    <a:cubicBezTo>
                      <a:pt x="65" y="63"/>
                      <a:pt x="63" y="63"/>
                      <a:pt x="60" y="62"/>
                    </a:cubicBezTo>
                    <a:cubicBezTo>
                      <a:pt x="57" y="62"/>
                      <a:pt x="54" y="62"/>
                      <a:pt x="51" y="60"/>
                    </a:cubicBezTo>
                    <a:cubicBezTo>
                      <a:pt x="48" y="59"/>
                      <a:pt x="47" y="56"/>
                      <a:pt x="47" y="53"/>
                    </a:cubicBezTo>
                    <a:cubicBezTo>
                      <a:pt x="46" y="51"/>
                      <a:pt x="49" y="48"/>
                      <a:pt x="52" y="48"/>
                    </a:cubicBezTo>
                    <a:cubicBezTo>
                      <a:pt x="56" y="48"/>
                      <a:pt x="60" y="49"/>
                      <a:pt x="64" y="50"/>
                    </a:cubicBezTo>
                    <a:cubicBezTo>
                      <a:pt x="67" y="52"/>
                      <a:pt x="70" y="52"/>
                      <a:pt x="74" y="51"/>
                    </a:cubicBezTo>
                    <a:cubicBezTo>
                      <a:pt x="79" y="51"/>
                      <a:pt x="85" y="49"/>
                      <a:pt x="90" y="47"/>
                    </a:cubicBezTo>
                    <a:cubicBezTo>
                      <a:pt x="92" y="45"/>
                      <a:pt x="94" y="44"/>
                      <a:pt x="94" y="41"/>
                    </a:cubicBezTo>
                    <a:cubicBezTo>
                      <a:pt x="95" y="35"/>
                      <a:pt x="96" y="29"/>
                      <a:pt x="97" y="23"/>
                    </a:cubicBezTo>
                    <a:cubicBezTo>
                      <a:pt x="98" y="22"/>
                      <a:pt x="97" y="20"/>
                      <a:pt x="97" y="19"/>
                    </a:cubicBezTo>
                    <a:cubicBezTo>
                      <a:pt x="97" y="17"/>
                      <a:pt x="96" y="18"/>
                      <a:pt x="95" y="18"/>
                    </a:cubicBezTo>
                    <a:cubicBezTo>
                      <a:pt x="87" y="19"/>
                      <a:pt x="80" y="20"/>
                      <a:pt x="73" y="21"/>
                    </a:cubicBezTo>
                    <a:cubicBezTo>
                      <a:pt x="66" y="22"/>
                      <a:pt x="60" y="23"/>
                      <a:pt x="54" y="23"/>
                    </a:cubicBezTo>
                    <a:cubicBezTo>
                      <a:pt x="47" y="24"/>
                      <a:pt x="41" y="26"/>
                      <a:pt x="35" y="27"/>
                    </a:cubicBezTo>
                    <a:cubicBezTo>
                      <a:pt x="34" y="27"/>
                      <a:pt x="34" y="28"/>
                      <a:pt x="33" y="28"/>
                    </a:cubicBezTo>
                    <a:cubicBezTo>
                      <a:pt x="30" y="28"/>
                      <a:pt x="27" y="27"/>
                      <a:pt x="26" y="24"/>
                    </a:cubicBezTo>
                    <a:cubicBezTo>
                      <a:pt x="25" y="21"/>
                      <a:pt x="28" y="20"/>
                      <a:pt x="30" y="19"/>
                    </a:cubicBezTo>
                    <a:cubicBezTo>
                      <a:pt x="34" y="16"/>
                      <a:pt x="40" y="15"/>
                      <a:pt x="45" y="14"/>
                    </a:cubicBezTo>
                    <a:cubicBezTo>
                      <a:pt x="48" y="14"/>
                      <a:pt x="51" y="14"/>
                      <a:pt x="54" y="13"/>
                    </a:cubicBezTo>
                    <a:cubicBezTo>
                      <a:pt x="56" y="13"/>
                      <a:pt x="57" y="14"/>
                      <a:pt x="59" y="13"/>
                    </a:cubicBezTo>
                    <a:cubicBezTo>
                      <a:pt x="68" y="12"/>
                      <a:pt x="76" y="11"/>
                      <a:pt x="84" y="10"/>
                    </a:cubicBezTo>
                    <a:cubicBezTo>
                      <a:pt x="96" y="8"/>
                      <a:pt x="107" y="6"/>
                      <a:pt x="118" y="5"/>
                    </a:cubicBezTo>
                    <a:cubicBezTo>
                      <a:pt x="130" y="3"/>
                      <a:pt x="142" y="2"/>
                      <a:pt x="153" y="0"/>
                    </a:cubicBezTo>
                    <a:cubicBezTo>
                      <a:pt x="157" y="0"/>
                      <a:pt x="160" y="0"/>
                      <a:pt x="164" y="0"/>
                    </a:cubicBezTo>
                    <a:cubicBezTo>
                      <a:pt x="168" y="0"/>
                      <a:pt x="170" y="3"/>
                      <a:pt x="171" y="7"/>
                    </a:cubicBezTo>
                    <a:cubicBezTo>
                      <a:pt x="171" y="19"/>
                      <a:pt x="166" y="28"/>
                      <a:pt x="161" y="38"/>
                    </a:cubicBezTo>
                    <a:cubicBezTo>
                      <a:pt x="157" y="46"/>
                      <a:pt x="151" y="53"/>
                      <a:pt x="147" y="61"/>
                    </a:cubicBezTo>
                    <a:cubicBezTo>
                      <a:pt x="146" y="63"/>
                      <a:pt x="144" y="64"/>
                      <a:pt x="143" y="67"/>
                    </a:cubicBezTo>
                    <a:cubicBezTo>
                      <a:pt x="143" y="68"/>
                      <a:pt x="143" y="68"/>
                      <a:pt x="143" y="69"/>
                    </a:cubicBezTo>
                    <a:cubicBezTo>
                      <a:pt x="145" y="73"/>
                      <a:pt x="143" y="75"/>
                      <a:pt x="141" y="78"/>
                    </a:cubicBezTo>
                    <a:cubicBezTo>
                      <a:pt x="140" y="80"/>
                      <a:pt x="138" y="80"/>
                      <a:pt x="136" y="81"/>
                    </a:cubicBezTo>
                    <a:cubicBezTo>
                      <a:pt x="125" y="88"/>
                      <a:pt x="113" y="93"/>
                      <a:pt x="103" y="102"/>
                    </a:cubicBezTo>
                    <a:cubicBezTo>
                      <a:pt x="101" y="104"/>
                      <a:pt x="99" y="107"/>
                      <a:pt x="97" y="109"/>
                    </a:cubicBezTo>
                    <a:cubicBezTo>
                      <a:pt x="97" y="111"/>
                      <a:pt x="97" y="112"/>
                      <a:pt x="98" y="112"/>
                    </a:cubicBezTo>
                    <a:cubicBezTo>
                      <a:pt x="104" y="114"/>
                      <a:pt x="109" y="114"/>
                      <a:pt x="115" y="114"/>
                    </a:cubicBezTo>
                    <a:cubicBezTo>
                      <a:pt x="117" y="114"/>
                      <a:pt x="117" y="112"/>
                      <a:pt x="117" y="110"/>
                    </a:cubicBezTo>
                    <a:cubicBezTo>
                      <a:pt x="119" y="105"/>
                      <a:pt x="123" y="103"/>
                      <a:pt x="127" y="106"/>
                    </a:cubicBezTo>
                    <a:cubicBezTo>
                      <a:pt x="129" y="107"/>
                      <a:pt x="130" y="108"/>
                      <a:pt x="131" y="110"/>
                    </a:cubicBezTo>
                    <a:cubicBezTo>
                      <a:pt x="132" y="112"/>
                      <a:pt x="133" y="114"/>
                      <a:pt x="134" y="116"/>
                    </a:cubicBezTo>
                    <a:cubicBezTo>
                      <a:pt x="135" y="118"/>
                      <a:pt x="137" y="119"/>
                      <a:pt x="139" y="119"/>
                    </a:cubicBezTo>
                    <a:cubicBezTo>
                      <a:pt x="147" y="120"/>
                      <a:pt x="154" y="123"/>
                      <a:pt x="161" y="125"/>
                    </a:cubicBezTo>
                    <a:cubicBezTo>
                      <a:pt x="179" y="129"/>
                      <a:pt x="198" y="134"/>
                      <a:pt x="215" y="140"/>
                    </a:cubicBezTo>
                    <a:cubicBezTo>
                      <a:pt x="217" y="141"/>
                      <a:pt x="219" y="141"/>
                      <a:pt x="220" y="143"/>
                    </a:cubicBezTo>
                    <a:cubicBezTo>
                      <a:pt x="221" y="144"/>
                      <a:pt x="221" y="145"/>
                      <a:pt x="221" y="147"/>
                    </a:cubicBezTo>
                    <a:cubicBezTo>
                      <a:pt x="220" y="151"/>
                      <a:pt x="217" y="152"/>
                      <a:pt x="213" y="153"/>
                    </a:cubicBezTo>
                    <a:cubicBezTo>
                      <a:pt x="208" y="154"/>
                      <a:pt x="204" y="153"/>
                      <a:pt x="199" y="154"/>
                    </a:cubicBezTo>
                    <a:cubicBezTo>
                      <a:pt x="194" y="154"/>
                      <a:pt x="193" y="152"/>
                      <a:pt x="193" y="147"/>
                    </a:cubicBezTo>
                    <a:cubicBezTo>
                      <a:pt x="192" y="145"/>
                      <a:pt x="192" y="145"/>
                      <a:pt x="190" y="144"/>
                    </a:cubicBezTo>
                    <a:cubicBezTo>
                      <a:pt x="177" y="141"/>
                      <a:pt x="165" y="137"/>
                      <a:pt x="152" y="134"/>
                    </a:cubicBezTo>
                    <a:cubicBezTo>
                      <a:pt x="144" y="132"/>
                      <a:pt x="143" y="133"/>
                      <a:pt x="144" y="141"/>
                    </a:cubicBezTo>
                    <a:cubicBezTo>
                      <a:pt x="146" y="161"/>
                      <a:pt x="145" y="181"/>
                      <a:pt x="145" y="202"/>
                    </a:cubicBezTo>
                    <a:cubicBezTo>
                      <a:pt x="145" y="211"/>
                      <a:pt x="143" y="220"/>
                      <a:pt x="141" y="229"/>
                    </a:cubicBezTo>
                    <a:cubicBezTo>
                      <a:pt x="139" y="245"/>
                      <a:pt x="136" y="261"/>
                      <a:pt x="132" y="276"/>
                    </a:cubicBezTo>
                    <a:cubicBezTo>
                      <a:pt x="130" y="282"/>
                      <a:pt x="128" y="287"/>
                      <a:pt x="125" y="292"/>
                    </a:cubicBezTo>
                    <a:cubicBezTo>
                      <a:pt x="123" y="296"/>
                      <a:pt x="120" y="299"/>
                      <a:pt x="115" y="300"/>
                    </a:cubicBezTo>
                    <a:lnTo>
                      <a:pt x="113" y="300"/>
                    </a:lnTo>
                    <a:cubicBezTo>
                      <a:pt x="111" y="297"/>
                      <a:pt x="110" y="294"/>
                      <a:pt x="110" y="291"/>
                    </a:cubicBezTo>
                    <a:cubicBezTo>
                      <a:pt x="110" y="287"/>
                      <a:pt x="110" y="283"/>
                      <a:pt x="110" y="279"/>
                    </a:cubicBezTo>
                    <a:cubicBezTo>
                      <a:pt x="110" y="275"/>
                      <a:pt x="112" y="273"/>
                      <a:pt x="115" y="275"/>
                    </a:cubicBezTo>
                    <a:cubicBezTo>
                      <a:pt x="117" y="275"/>
                      <a:pt x="118" y="276"/>
                      <a:pt x="119" y="273"/>
                    </a:cubicBezTo>
                    <a:cubicBezTo>
                      <a:pt x="124" y="262"/>
                      <a:pt x="125" y="250"/>
                      <a:pt x="128" y="238"/>
                    </a:cubicBezTo>
                    <a:cubicBezTo>
                      <a:pt x="128" y="236"/>
                      <a:pt x="128" y="234"/>
                      <a:pt x="129" y="232"/>
                    </a:cubicBezTo>
                    <a:cubicBezTo>
                      <a:pt x="130" y="231"/>
                      <a:pt x="129" y="229"/>
                      <a:pt x="130" y="228"/>
                    </a:cubicBezTo>
                    <a:cubicBezTo>
                      <a:pt x="129" y="224"/>
                      <a:pt x="131" y="220"/>
                      <a:pt x="132" y="215"/>
                    </a:cubicBezTo>
                    <a:cubicBezTo>
                      <a:pt x="133" y="214"/>
                      <a:pt x="132" y="212"/>
                      <a:pt x="132" y="211"/>
                    </a:cubicBezTo>
                    <a:lnTo>
                      <a:pt x="132" y="202"/>
                    </a:lnTo>
                    <a:cubicBezTo>
                      <a:pt x="132" y="193"/>
                      <a:pt x="132" y="185"/>
                      <a:pt x="132" y="177"/>
                    </a:cubicBezTo>
                    <a:cubicBezTo>
                      <a:pt x="132" y="176"/>
                      <a:pt x="132" y="176"/>
                      <a:pt x="132" y="176"/>
                    </a:cubicBezTo>
                    <a:cubicBezTo>
                      <a:pt x="132" y="172"/>
                      <a:pt x="133" y="168"/>
                      <a:pt x="132" y="164"/>
                    </a:cubicBezTo>
                    <a:cubicBezTo>
                      <a:pt x="132" y="163"/>
                      <a:pt x="132" y="161"/>
                      <a:pt x="132" y="159"/>
                    </a:cubicBezTo>
                    <a:cubicBezTo>
                      <a:pt x="131" y="158"/>
                      <a:pt x="132" y="157"/>
                      <a:pt x="131" y="156"/>
                    </a:cubicBezTo>
                    <a:cubicBezTo>
                      <a:pt x="131" y="151"/>
                      <a:pt x="130" y="147"/>
                      <a:pt x="130" y="143"/>
                    </a:cubicBezTo>
                    <a:cubicBezTo>
                      <a:pt x="129" y="142"/>
                      <a:pt x="130" y="140"/>
                      <a:pt x="129" y="139"/>
                    </a:cubicBezTo>
                    <a:cubicBezTo>
                      <a:pt x="129" y="139"/>
                      <a:pt x="128" y="138"/>
                      <a:pt x="128" y="138"/>
                    </a:cubicBezTo>
                    <a:cubicBezTo>
                      <a:pt x="127" y="130"/>
                      <a:pt x="124" y="127"/>
                      <a:pt x="117" y="126"/>
                    </a:cubicBezTo>
                    <a:cubicBezTo>
                      <a:pt x="112" y="126"/>
                      <a:pt x="107" y="124"/>
                      <a:pt x="103" y="123"/>
                    </a:cubicBezTo>
                    <a:cubicBezTo>
                      <a:pt x="94" y="121"/>
                      <a:pt x="86" y="122"/>
                      <a:pt x="79" y="129"/>
                    </a:cubicBezTo>
                    <a:cubicBezTo>
                      <a:pt x="75" y="135"/>
                      <a:pt x="73" y="141"/>
                      <a:pt x="73" y="148"/>
                    </a:cubicBezTo>
                    <a:cubicBezTo>
                      <a:pt x="73" y="151"/>
                      <a:pt x="73" y="153"/>
                      <a:pt x="73" y="156"/>
                    </a:cubicBezTo>
                    <a:cubicBezTo>
                      <a:pt x="73" y="157"/>
                      <a:pt x="73" y="158"/>
                      <a:pt x="73" y="159"/>
                    </a:cubicBezTo>
                    <a:cubicBezTo>
                      <a:pt x="74" y="161"/>
                      <a:pt x="73" y="162"/>
                      <a:pt x="74" y="163"/>
                    </a:cubicBezTo>
                    <a:cubicBezTo>
                      <a:pt x="74" y="170"/>
                      <a:pt x="76" y="176"/>
                      <a:pt x="77" y="182"/>
                    </a:cubicBezTo>
                    <a:cubicBezTo>
                      <a:pt x="77" y="185"/>
                      <a:pt x="78" y="187"/>
                      <a:pt x="78" y="190"/>
                    </a:cubicBezTo>
                    <a:cubicBezTo>
                      <a:pt x="79" y="192"/>
                      <a:pt x="78" y="193"/>
                      <a:pt x="79" y="195"/>
                    </a:cubicBezTo>
                    <a:cubicBezTo>
                      <a:pt x="79" y="197"/>
                      <a:pt x="79" y="199"/>
                      <a:pt x="79" y="202"/>
                    </a:cubicBezTo>
                    <a:cubicBezTo>
                      <a:pt x="79" y="212"/>
                      <a:pt x="79" y="222"/>
                      <a:pt x="79" y="232"/>
                    </a:cubicBezTo>
                    <a:cubicBezTo>
                      <a:pt x="78" y="234"/>
                      <a:pt x="75" y="235"/>
                      <a:pt x="73" y="234"/>
                    </a:cubicBezTo>
                    <a:cubicBezTo>
                      <a:pt x="70" y="234"/>
                      <a:pt x="69" y="232"/>
                      <a:pt x="69" y="229"/>
                    </a:cubicBezTo>
                    <a:cubicBezTo>
                      <a:pt x="68" y="228"/>
                      <a:pt x="69" y="226"/>
                      <a:pt x="68" y="224"/>
                    </a:cubicBezTo>
                    <a:cubicBezTo>
                      <a:pt x="68" y="222"/>
                      <a:pt x="68" y="221"/>
                      <a:pt x="68" y="219"/>
                    </a:cubicBezTo>
                    <a:cubicBezTo>
                      <a:pt x="67" y="217"/>
                      <a:pt x="68" y="215"/>
                      <a:pt x="67" y="213"/>
                    </a:cubicBezTo>
                    <a:cubicBezTo>
                      <a:pt x="67" y="211"/>
                      <a:pt x="67" y="210"/>
                      <a:pt x="67" y="208"/>
                    </a:cubicBezTo>
                    <a:cubicBezTo>
                      <a:pt x="67" y="207"/>
                      <a:pt x="67" y="205"/>
                      <a:pt x="67" y="204"/>
                    </a:cubicBezTo>
                    <a:close/>
                  </a:path>
                </a:pathLst>
              </a:custGeom>
              <a:solidFill>
                <a:srgbClr val="EC1C24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sz="2400">
                  <a:solidFill>
                    <a:prstClr val="black"/>
                  </a:solidFill>
                </a:endParaRPr>
              </a:p>
            </p:txBody>
          </p:sp>
          <p:sp>
            <p:nvSpPr>
              <p:cNvPr id="314" name="Freeform 13"/>
              <p:cNvSpPr>
                <a:spLocks/>
              </p:cNvSpPr>
              <p:nvPr/>
            </p:nvSpPr>
            <p:spPr bwMode="auto">
              <a:xfrm>
                <a:off x="1814" y="3380"/>
                <a:ext cx="70" cy="11"/>
              </a:xfrm>
              <a:custGeom>
                <a:avLst/>
                <a:gdLst>
                  <a:gd name="T0" fmla="*/ 81 w 129"/>
                  <a:gd name="T1" fmla="*/ 7 h 20"/>
                  <a:gd name="T2" fmla="*/ 81 w 129"/>
                  <a:gd name="T3" fmla="*/ 7 h 20"/>
                  <a:gd name="T4" fmla="*/ 86 w 129"/>
                  <a:gd name="T5" fmla="*/ 7 h 20"/>
                  <a:gd name="T6" fmla="*/ 89 w 129"/>
                  <a:gd name="T7" fmla="*/ 7 h 20"/>
                  <a:gd name="T8" fmla="*/ 122 w 129"/>
                  <a:gd name="T9" fmla="*/ 1 h 20"/>
                  <a:gd name="T10" fmla="*/ 124 w 129"/>
                  <a:gd name="T11" fmla="*/ 0 h 20"/>
                  <a:gd name="T12" fmla="*/ 126 w 129"/>
                  <a:gd name="T13" fmla="*/ 0 h 20"/>
                  <a:gd name="T14" fmla="*/ 129 w 129"/>
                  <a:gd name="T15" fmla="*/ 3 h 20"/>
                  <a:gd name="T16" fmla="*/ 129 w 129"/>
                  <a:gd name="T17" fmla="*/ 6 h 20"/>
                  <a:gd name="T18" fmla="*/ 122 w 129"/>
                  <a:gd name="T19" fmla="*/ 13 h 20"/>
                  <a:gd name="T20" fmla="*/ 114 w 129"/>
                  <a:gd name="T21" fmla="*/ 15 h 20"/>
                  <a:gd name="T22" fmla="*/ 110 w 129"/>
                  <a:gd name="T23" fmla="*/ 16 h 20"/>
                  <a:gd name="T24" fmla="*/ 76 w 129"/>
                  <a:gd name="T25" fmla="*/ 18 h 20"/>
                  <a:gd name="T26" fmla="*/ 71 w 129"/>
                  <a:gd name="T27" fmla="*/ 19 h 20"/>
                  <a:gd name="T28" fmla="*/ 62 w 129"/>
                  <a:gd name="T29" fmla="*/ 19 h 20"/>
                  <a:gd name="T30" fmla="*/ 26 w 129"/>
                  <a:gd name="T31" fmla="*/ 19 h 20"/>
                  <a:gd name="T32" fmla="*/ 25 w 129"/>
                  <a:gd name="T33" fmla="*/ 18 h 20"/>
                  <a:gd name="T34" fmla="*/ 18 w 129"/>
                  <a:gd name="T35" fmla="*/ 19 h 20"/>
                  <a:gd name="T36" fmla="*/ 4 w 129"/>
                  <a:gd name="T37" fmla="*/ 17 h 20"/>
                  <a:gd name="T38" fmla="*/ 1 w 129"/>
                  <a:gd name="T39" fmla="*/ 14 h 20"/>
                  <a:gd name="T40" fmla="*/ 1 w 129"/>
                  <a:gd name="T41" fmla="*/ 9 h 20"/>
                  <a:gd name="T42" fmla="*/ 6 w 129"/>
                  <a:gd name="T43" fmla="*/ 4 h 20"/>
                  <a:gd name="T44" fmla="*/ 13 w 129"/>
                  <a:gd name="T45" fmla="*/ 4 h 20"/>
                  <a:gd name="T46" fmla="*/ 18 w 129"/>
                  <a:gd name="T47" fmla="*/ 5 h 20"/>
                  <a:gd name="T48" fmla="*/ 21 w 129"/>
                  <a:gd name="T49" fmla="*/ 5 h 20"/>
                  <a:gd name="T50" fmla="*/ 25 w 129"/>
                  <a:gd name="T51" fmla="*/ 6 h 20"/>
                  <a:gd name="T52" fmla="*/ 41 w 129"/>
                  <a:gd name="T53" fmla="*/ 8 h 20"/>
                  <a:gd name="T54" fmla="*/ 67 w 129"/>
                  <a:gd name="T55" fmla="*/ 8 h 20"/>
                  <a:gd name="T56" fmla="*/ 75 w 129"/>
                  <a:gd name="T57" fmla="*/ 8 h 20"/>
                  <a:gd name="T58" fmla="*/ 81 w 129"/>
                  <a:gd name="T59" fmla="*/ 7 h 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</a:cxnLst>
                <a:rect l="0" t="0" r="r" b="b"/>
                <a:pathLst>
                  <a:path w="129" h="20">
                    <a:moveTo>
                      <a:pt x="81" y="7"/>
                    </a:moveTo>
                    <a:lnTo>
                      <a:pt x="81" y="7"/>
                    </a:lnTo>
                    <a:cubicBezTo>
                      <a:pt x="83" y="7"/>
                      <a:pt x="84" y="7"/>
                      <a:pt x="86" y="7"/>
                    </a:cubicBezTo>
                    <a:cubicBezTo>
                      <a:pt x="87" y="6"/>
                      <a:pt x="88" y="7"/>
                      <a:pt x="89" y="7"/>
                    </a:cubicBezTo>
                    <a:cubicBezTo>
                      <a:pt x="101" y="6"/>
                      <a:pt x="112" y="4"/>
                      <a:pt x="122" y="1"/>
                    </a:cubicBezTo>
                    <a:cubicBezTo>
                      <a:pt x="123" y="1"/>
                      <a:pt x="124" y="1"/>
                      <a:pt x="124" y="0"/>
                    </a:cubicBezTo>
                    <a:lnTo>
                      <a:pt x="126" y="0"/>
                    </a:lnTo>
                    <a:cubicBezTo>
                      <a:pt x="127" y="1"/>
                      <a:pt x="128" y="2"/>
                      <a:pt x="129" y="3"/>
                    </a:cubicBezTo>
                    <a:cubicBezTo>
                      <a:pt x="129" y="4"/>
                      <a:pt x="129" y="5"/>
                      <a:pt x="129" y="6"/>
                    </a:cubicBezTo>
                    <a:cubicBezTo>
                      <a:pt x="128" y="10"/>
                      <a:pt x="127" y="13"/>
                      <a:pt x="122" y="13"/>
                    </a:cubicBezTo>
                    <a:cubicBezTo>
                      <a:pt x="119" y="13"/>
                      <a:pt x="116" y="14"/>
                      <a:pt x="114" y="15"/>
                    </a:cubicBezTo>
                    <a:cubicBezTo>
                      <a:pt x="112" y="16"/>
                      <a:pt x="111" y="15"/>
                      <a:pt x="110" y="16"/>
                    </a:cubicBezTo>
                    <a:cubicBezTo>
                      <a:pt x="99" y="18"/>
                      <a:pt x="87" y="18"/>
                      <a:pt x="76" y="18"/>
                    </a:cubicBezTo>
                    <a:cubicBezTo>
                      <a:pt x="74" y="19"/>
                      <a:pt x="72" y="18"/>
                      <a:pt x="71" y="19"/>
                    </a:cubicBezTo>
                    <a:cubicBezTo>
                      <a:pt x="68" y="19"/>
                      <a:pt x="65" y="19"/>
                      <a:pt x="62" y="19"/>
                    </a:cubicBezTo>
                    <a:cubicBezTo>
                      <a:pt x="50" y="19"/>
                      <a:pt x="38" y="19"/>
                      <a:pt x="26" y="19"/>
                    </a:cubicBezTo>
                    <a:cubicBezTo>
                      <a:pt x="25" y="19"/>
                      <a:pt x="25" y="19"/>
                      <a:pt x="25" y="18"/>
                    </a:cubicBezTo>
                    <a:cubicBezTo>
                      <a:pt x="23" y="17"/>
                      <a:pt x="20" y="20"/>
                      <a:pt x="18" y="19"/>
                    </a:cubicBezTo>
                    <a:cubicBezTo>
                      <a:pt x="13" y="17"/>
                      <a:pt x="8" y="17"/>
                      <a:pt x="4" y="17"/>
                    </a:cubicBezTo>
                    <a:cubicBezTo>
                      <a:pt x="2" y="16"/>
                      <a:pt x="1" y="15"/>
                      <a:pt x="1" y="14"/>
                    </a:cubicBezTo>
                    <a:cubicBezTo>
                      <a:pt x="0" y="12"/>
                      <a:pt x="0" y="11"/>
                      <a:pt x="1" y="9"/>
                    </a:cubicBezTo>
                    <a:cubicBezTo>
                      <a:pt x="1" y="5"/>
                      <a:pt x="3" y="4"/>
                      <a:pt x="6" y="4"/>
                    </a:cubicBezTo>
                    <a:cubicBezTo>
                      <a:pt x="8" y="4"/>
                      <a:pt x="11" y="4"/>
                      <a:pt x="13" y="4"/>
                    </a:cubicBezTo>
                    <a:cubicBezTo>
                      <a:pt x="15" y="5"/>
                      <a:pt x="16" y="4"/>
                      <a:pt x="18" y="5"/>
                    </a:cubicBezTo>
                    <a:cubicBezTo>
                      <a:pt x="19" y="5"/>
                      <a:pt x="20" y="5"/>
                      <a:pt x="21" y="5"/>
                    </a:cubicBezTo>
                    <a:cubicBezTo>
                      <a:pt x="22" y="6"/>
                      <a:pt x="24" y="5"/>
                      <a:pt x="25" y="6"/>
                    </a:cubicBezTo>
                    <a:cubicBezTo>
                      <a:pt x="30" y="7"/>
                      <a:pt x="36" y="8"/>
                      <a:pt x="41" y="8"/>
                    </a:cubicBezTo>
                    <a:cubicBezTo>
                      <a:pt x="50" y="8"/>
                      <a:pt x="58" y="8"/>
                      <a:pt x="67" y="8"/>
                    </a:cubicBezTo>
                    <a:cubicBezTo>
                      <a:pt x="69" y="8"/>
                      <a:pt x="72" y="8"/>
                      <a:pt x="75" y="8"/>
                    </a:cubicBezTo>
                    <a:cubicBezTo>
                      <a:pt x="77" y="7"/>
                      <a:pt x="79" y="8"/>
                      <a:pt x="81" y="7"/>
                    </a:cubicBezTo>
                    <a:close/>
                  </a:path>
                </a:pathLst>
              </a:custGeom>
              <a:solidFill>
                <a:srgbClr val="EC1C24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sz="2400">
                  <a:solidFill>
                    <a:prstClr val="black"/>
                  </a:solidFill>
                </a:endParaRPr>
              </a:p>
            </p:txBody>
          </p:sp>
          <p:sp>
            <p:nvSpPr>
              <p:cNvPr id="315" name="Freeform 14"/>
              <p:cNvSpPr>
                <a:spLocks/>
              </p:cNvSpPr>
              <p:nvPr/>
            </p:nvSpPr>
            <p:spPr bwMode="auto">
              <a:xfrm>
                <a:off x="2615" y="3461"/>
                <a:ext cx="0" cy="2"/>
              </a:xfrm>
              <a:custGeom>
                <a:avLst/>
                <a:gdLst>
                  <a:gd name="T0" fmla="*/ 1 w 1"/>
                  <a:gd name="T1" fmla="*/ 3 h 3"/>
                  <a:gd name="T2" fmla="*/ 1 w 1"/>
                  <a:gd name="T3" fmla="*/ 3 h 3"/>
                  <a:gd name="T4" fmla="*/ 1 w 1"/>
                  <a:gd name="T5" fmla="*/ 3 h 3"/>
                  <a:gd name="T6" fmla="*/ 0 w 1"/>
                  <a:gd name="T7" fmla="*/ 3 h 3"/>
                  <a:gd name="T8" fmla="*/ 0 w 1"/>
                  <a:gd name="T9" fmla="*/ 0 h 3"/>
                  <a:gd name="T10" fmla="*/ 1 w 1"/>
                  <a:gd name="T11" fmla="*/ 0 h 3"/>
                  <a:gd name="T12" fmla="*/ 1 w 1"/>
                  <a:gd name="T13" fmla="*/ 3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" h="3">
                    <a:moveTo>
                      <a:pt x="1" y="3"/>
                    </a:moveTo>
                    <a:lnTo>
                      <a:pt x="1" y="3"/>
                    </a:lnTo>
                    <a:lnTo>
                      <a:pt x="1" y="3"/>
                    </a:lnTo>
                    <a:lnTo>
                      <a:pt x="0" y="3"/>
                    </a:lnTo>
                    <a:cubicBezTo>
                      <a:pt x="0" y="2"/>
                      <a:pt x="0" y="1"/>
                      <a:pt x="0" y="0"/>
                    </a:cubicBezTo>
                    <a:cubicBezTo>
                      <a:pt x="1" y="0"/>
                      <a:pt x="1" y="0"/>
                      <a:pt x="1" y="0"/>
                    </a:cubicBezTo>
                    <a:lnTo>
                      <a:pt x="1" y="3"/>
                    </a:lnTo>
                    <a:close/>
                  </a:path>
                </a:pathLst>
              </a:custGeom>
              <a:solidFill>
                <a:srgbClr val="CACACB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sz="2400">
                  <a:solidFill>
                    <a:prstClr val="black"/>
                  </a:solidFill>
                </a:endParaRPr>
              </a:p>
            </p:txBody>
          </p:sp>
          <p:sp>
            <p:nvSpPr>
              <p:cNvPr id="316" name="Freeform 15"/>
              <p:cNvSpPr>
                <a:spLocks/>
              </p:cNvSpPr>
              <p:nvPr/>
            </p:nvSpPr>
            <p:spPr bwMode="auto">
              <a:xfrm>
                <a:off x="1792" y="3389"/>
                <a:ext cx="114" cy="144"/>
              </a:xfrm>
              <a:custGeom>
                <a:avLst/>
                <a:gdLst>
                  <a:gd name="T0" fmla="*/ 210 w 212"/>
                  <a:gd name="T1" fmla="*/ 39 h 259"/>
                  <a:gd name="T2" fmla="*/ 193 w 212"/>
                  <a:gd name="T3" fmla="*/ 52 h 259"/>
                  <a:gd name="T4" fmla="*/ 133 w 212"/>
                  <a:gd name="T5" fmla="*/ 64 h 259"/>
                  <a:gd name="T6" fmla="*/ 149 w 212"/>
                  <a:gd name="T7" fmla="*/ 87 h 259"/>
                  <a:gd name="T8" fmla="*/ 187 w 212"/>
                  <a:gd name="T9" fmla="*/ 118 h 259"/>
                  <a:gd name="T10" fmla="*/ 184 w 212"/>
                  <a:gd name="T11" fmla="*/ 150 h 259"/>
                  <a:gd name="T12" fmla="*/ 168 w 212"/>
                  <a:gd name="T13" fmla="*/ 217 h 259"/>
                  <a:gd name="T14" fmla="*/ 209 w 212"/>
                  <a:gd name="T15" fmla="*/ 245 h 259"/>
                  <a:gd name="T16" fmla="*/ 199 w 212"/>
                  <a:gd name="T17" fmla="*/ 253 h 259"/>
                  <a:gd name="T18" fmla="*/ 129 w 212"/>
                  <a:gd name="T19" fmla="*/ 207 h 259"/>
                  <a:gd name="T20" fmla="*/ 78 w 212"/>
                  <a:gd name="T21" fmla="*/ 239 h 259"/>
                  <a:gd name="T22" fmla="*/ 107 w 212"/>
                  <a:gd name="T23" fmla="*/ 220 h 259"/>
                  <a:gd name="T24" fmla="*/ 137 w 212"/>
                  <a:gd name="T25" fmla="*/ 142 h 259"/>
                  <a:gd name="T26" fmla="*/ 146 w 212"/>
                  <a:gd name="T27" fmla="*/ 122 h 259"/>
                  <a:gd name="T28" fmla="*/ 150 w 212"/>
                  <a:gd name="T29" fmla="*/ 151 h 259"/>
                  <a:gd name="T30" fmla="*/ 146 w 212"/>
                  <a:gd name="T31" fmla="*/ 203 h 259"/>
                  <a:gd name="T32" fmla="*/ 154 w 212"/>
                  <a:gd name="T33" fmla="*/ 188 h 259"/>
                  <a:gd name="T34" fmla="*/ 164 w 212"/>
                  <a:gd name="T35" fmla="*/ 188 h 259"/>
                  <a:gd name="T36" fmla="*/ 173 w 212"/>
                  <a:gd name="T37" fmla="*/ 134 h 259"/>
                  <a:gd name="T38" fmla="*/ 170 w 212"/>
                  <a:gd name="T39" fmla="*/ 94 h 259"/>
                  <a:gd name="T40" fmla="*/ 114 w 212"/>
                  <a:gd name="T41" fmla="*/ 120 h 259"/>
                  <a:gd name="T42" fmla="*/ 114 w 212"/>
                  <a:gd name="T43" fmla="*/ 163 h 259"/>
                  <a:gd name="T44" fmla="*/ 112 w 212"/>
                  <a:gd name="T45" fmla="*/ 183 h 259"/>
                  <a:gd name="T46" fmla="*/ 104 w 212"/>
                  <a:gd name="T47" fmla="*/ 208 h 259"/>
                  <a:gd name="T48" fmla="*/ 97 w 212"/>
                  <a:gd name="T49" fmla="*/ 183 h 259"/>
                  <a:gd name="T50" fmla="*/ 98 w 212"/>
                  <a:gd name="T51" fmla="*/ 161 h 259"/>
                  <a:gd name="T52" fmla="*/ 90 w 212"/>
                  <a:gd name="T53" fmla="*/ 96 h 259"/>
                  <a:gd name="T54" fmla="*/ 106 w 212"/>
                  <a:gd name="T55" fmla="*/ 96 h 259"/>
                  <a:gd name="T56" fmla="*/ 113 w 212"/>
                  <a:gd name="T57" fmla="*/ 69 h 259"/>
                  <a:gd name="T58" fmla="*/ 43 w 212"/>
                  <a:gd name="T59" fmla="*/ 85 h 259"/>
                  <a:gd name="T60" fmla="*/ 40 w 212"/>
                  <a:gd name="T61" fmla="*/ 117 h 259"/>
                  <a:gd name="T62" fmla="*/ 38 w 212"/>
                  <a:gd name="T63" fmla="*/ 134 h 259"/>
                  <a:gd name="T64" fmla="*/ 37 w 212"/>
                  <a:gd name="T65" fmla="*/ 148 h 259"/>
                  <a:gd name="T66" fmla="*/ 36 w 212"/>
                  <a:gd name="T67" fmla="*/ 163 h 259"/>
                  <a:gd name="T68" fmla="*/ 22 w 212"/>
                  <a:gd name="T69" fmla="*/ 234 h 259"/>
                  <a:gd name="T70" fmla="*/ 5 w 212"/>
                  <a:gd name="T71" fmla="*/ 233 h 259"/>
                  <a:gd name="T72" fmla="*/ 13 w 212"/>
                  <a:gd name="T73" fmla="*/ 228 h 259"/>
                  <a:gd name="T74" fmla="*/ 23 w 212"/>
                  <a:gd name="T75" fmla="*/ 173 h 259"/>
                  <a:gd name="T76" fmla="*/ 26 w 212"/>
                  <a:gd name="T77" fmla="*/ 151 h 259"/>
                  <a:gd name="T78" fmla="*/ 28 w 212"/>
                  <a:gd name="T79" fmla="*/ 134 h 259"/>
                  <a:gd name="T80" fmla="*/ 29 w 212"/>
                  <a:gd name="T81" fmla="*/ 117 h 259"/>
                  <a:gd name="T82" fmla="*/ 30 w 212"/>
                  <a:gd name="T83" fmla="*/ 101 h 259"/>
                  <a:gd name="T84" fmla="*/ 32 w 212"/>
                  <a:gd name="T85" fmla="*/ 83 h 259"/>
                  <a:gd name="T86" fmla="*/ 33 w 212"/>
                  <a:gd name="T87" fmla="*/ 58 h 259"/>
                  <a:gd name="T88" fmla="*/ 33 w 212"/>
                  <a:gd name="T89" fmla="*/ 4 h 259"/>
                  <a:gd name="T90" fmla="*/ 46 w 212"/>
                  <a:gd name="T91" fmla="*/ 36 h 259"/>
                  <a:gd name="T92" fmla="*/ 84 w 212"/>
                  <a:gd name="T93" fmla="*/ 63 h 259"/>
                  <a:gd name="T94" fmla="*/ 114 w 212"/>
                  <a:gd name="T95" fmla="*/ 21 h 259"/>
                  <a:gd name="T96" fmla="*/ 129 w 212"/>
                  <a:gd name="T97" fmla="*/ 21 h 259"/>
                  <a:gd name="T98" fmla="*/ 132 w 212"/>
                  <a:gd name="T99" fmla="*/ 49 h 259"/>
                  <a:gd name="T100" fmla="*/ 189 w 212"/>
                  <a:gd name="T101" fmla="*/ 42 h 25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</a:cxnLst>
                <a:rect l="0" t="0" r="r" b="b"/>
                <a:pathLst>
                  <a:path w="212" h="259">
                    <a:moveTo>
                      <a:pt x="189" y="42"/>
                    </a:moveTo>
                    <a:lnTo>
                      <a:pt x="189" y="42"/>
                    </a:lnTo>
                    <a:cubicBezTo>
                      <a:pt x="193" y="41"/>
                      <a:pt x="197" y="40"/>
                      <a:pt x="201" y="39"/>
                    </a:cubicBezTo>
                    <a:cubicBezTo>
                      <a:pt x="204" y="38"/>
                      <a:pt x="207" y="39"/>
                      <a:pt x="210" y="39"/>
                    </a:cubicBezTo>
                    <a:cubicBezTo>
                      <a:pt x="211" y="39"/>
                      <a:pt x="212" y="40"/>
                      <a:pt x="212" y="42"/>
                    </a:cubicBezTo>
                    <a:cubicBezTo>
                      <a:pt x="211" y="46"/>
                      <a:pt x="210" y="49"/>
                      <a:pt x="207" y="52"/>
                    </a:cubicBezTo>
                    <a:cubicBezTo>
                      <a:pt x="205" y="53"/>
                      <a:pt x="203" y="54"/>
                      <a:pt x="202" y="53"/>
                    </a:cubicBezTo>
                    <a:cubicBezTo>
                      <a:pt x="199" y="52"/>
                      <a:pt x="196" y="52"/>
                      <a:pt x="193" y="52"/>
                    </a:cubicBezTo>
                    <a:cubicBezTo>
                      <a:pt x="190" y="53"/>
                      <a:pt x="188" y="52"/>
                      <a:pt x="186" y="53"/>
                    </a:cubicBezTo>
                    <a:cubicBezTo>
                      <a:pt x="179" y="53"/>
                      <a:pt x="173" y="54"/>
                      <a:pt x="167" y="55"/>
                    </a:cubicBezTo>
                    <a:cubicBezTo>
                      <a:pt x="157" y="58"/>
                      <a:pt x="146" y="59"/>
                      <a:pt x="136" y="62"/>
                    </a:cubicBezTo>
                    <a:cubicBezTo>
                      <a:pt x="135" y="63"/>
                      <a:pt x="134" y="63"/>
                      <a:pt x="133" y="64"/>
                    </a:cubicBezTo>
                    <a:cubicBezTo>
                      <a:pt x="132" y="65"/>
                      <a:pt x="133" y="67"/>
                      <a:pt x="132" y="68"/>
                    </a:cubicBezTo>
                    <a:cubicBezTo>
                      <a:pt x="130" y="76"/>
                      <a:pt x="126" y="84"/>
                      <a:pt x="125" y="93"/>
                    </a:cubicBezTo>
                    <a:cubicBezTo>
                      <a:pt x="124" y="95"/>
                      <a:pt x="125" y="95"/>
                      <a:pt x="127" y="95"/>
                    </a:cubicBezTo>
                    <a:cubicBezTo>
                      <a:pt x="135" y="93"/>
                      <a:pt x="142" y="91"/>
                      <a:pt x="149" y="87"/>
                    </a:cubicBezTo>
                    <a:cubicBezTo>
                      <a:pt x="155" y="83"/>
                      <a:pt x="162" y="82"/>
                      <a:pt x="169" y="81"/>
                    </a:cubicBezTo>
                    <a:cubicBezTo>
                      <a:pt x="172" y="81"/>
                      <a:pt x="175" y="81"/>
                      <a:pt x="178" y="81"/>
                    </a:cubicBezTo>
                    <a:cubicBezTo>
                      <a:pt x="182" y="82"/>
                      <a:pt x="185" y="83"/>
                      <a:pt x="187" y="87"/>
                    </a:cubicBezTo>
                    <a:cubicBezTo>
                      <a:pt x="187" y="97"/>
                      <a:pt x="187" y="107"/>
                      <a:pt x="187" y="118"/>
                    </a:cubicBezTo>
                    <a:cubicBezTo>
                      <a:pt x="185" y="120"/>
                      <a:pt x="185" y="123"/>
                      <a:pt x="185" y="126"/>
                    </a:cubicBezTo>
                    <a:cubicBezTo>
                      <a:pt x="184" y="128"/>
                      <a:pt x="185" y="129"/>
                      <a:pt x="184" y="131"/>
                    </a:cubicBezTo>
                    <a:cubicBezTo>
                      <a:pt x="184" y="134"/>
                      <a:pt x="184" y="138"/>
                      <a:pt x="184" y="141"/>
                    </a:cubicBezTo>
                    <a:cubicBezTo>
                      <a:pt x="185" y="144"/>
                      <a:pt x="185" y="147"/>
                      <a:pt x="184" y="150"/>
                    </a:cubicBezTo>
                    <a:cubicBezTo>
                      <a:pt x="184" y="156"/>
                      <a:pt x="181" y="162"/>
                      <a:pt x="180" y="169"/>
                    </a:cubicBezTo>
                    <a:cubicBezTo>
                      <a:pt x="178" y="181"/>
                      <a:pt x="176" y="192"/>
                      <a:pt x="174" y="204"/>
                    </a:cubicBezTo>
                    <a:cubicBezTo>
                      <a:pt x="174" y="206"/>
                      <a:pt x="173" y="207"/>
                      <a:pt x="171" y="209"/>
                    </a:cubicBezTo>
                    <a:cubicBezTo>
                      <a:pt x="169" y="211"/>
                      <a:pt x="169" y="214"/>
                      <a:pt x="168" y="217"/>
                    </a:cubicBezTo>
                    <a:cubicBezTo>
                      <a:pt x="168" y="219"/>
                      <a:pt x="170" y="219"/>
                      <a:pt x="172" y="220"/>
                    </a:cubicBezTo>
                    <a:cubicBezTo>
                      <a:pt x="177" y="224"/>
                      <a:pt x="182" y="228"/>
                      <a:pt x="186" y="232"/>
                    </a:cubicBezTo>
                    <a:cubicBezTo>
                      <a:pt x="190" y="235"/>
                      <a:pt x="196" y="237"/>
                      <a:pt x="200" y="240"/>
                    </a:cubicBezTo>
                    <a:cubicBezTo>
                      <a:pt x="203" y="242"/>
                      <a:pt x="206" y="243"/>
                      <a:pt x="209" y="245"/>
                    </a:cubicBezTo>
                    <a:cubicBezTo>
                      <a:pt x="211" y="246"/>
                      <a:pt x="212" y="247"/>
                      <a:pt x="211" y="248"/>
                    </a:cubicBezTo>
                    <a:cubicBezTo>
                      <a:pt x="211" y="252"/>
                      <a:pt x="209" y="255"/>
                      <a:pt x="207" y="258"/>
                    </a:cubicBezTo>
                    <a:cubicBezTo>
                      <a:pt x="206" y="259"/>
                      <a:pt x="204" y="259"/>
                      <a:pt x="202" y="258"/>
                    </a:cubicBezTo>
                    <a:cubicBezTo>
                      <a:pt x="201" y="256"/>
                      <a:pt x="200" y="255"/>
                      <a:pt x="199" y="253"/>
                    </a:cubicBezTo>
                    <a:cubicBezTo>
                      <a:pt x="197" y="249"/>
                      <a:pt x="194" y="247"/>
                      <a:pt x="190" y="244"/>
                    </a:cubicBezTo>
                    <a:cubicBezTo>
                      <a:pt x="174" y="234"/>
                      <a:pt x="158" y="223"/>
                      <a:pt x="142" y="212"/>
                    </a:cubicBezTo>
                    <a:cubicBezTo>
                      <a:pt x="139" y="210"/>
                      <a:pt x="137" y="208"/>
                      <a:pt x="134" y="206"/>
                    </a:cubicBezTo>
                    <a:cubicBezTo>
                      <a:pt x="132" y="204"/>
                      <a:pt x="131" y="204"/>
                      <a:pt x="129" y="207"/>
                    </a:cubicBezTo>
                    <a:cubicBezTo>
                      <a:pt x="128" y="208"/>
                      <a:pt x="127" y="210"/>
                      <a:pt x="126" y="212"/>
                    </a:cubicBezTo>
                    <a:cubicBezTo>
                      <a:pt x="122" y="224"/>
                      <a:pt x="113" y="233"/>
                      <a:pt x="105" y="242"/>
                    </a:cubicBezTo>
                    <a:cubicBezTo>
                      <a:pt x="103" y="245"/>
                      <a:pt x="100" y="246"/>
                      <a:pt x="98" y="248"/>
                    </a:cubicBezTo>
                    <a:cubicBezTo>
                      <a:pt x="90" y="254"/>
                      <a:pt x="78" y="248"/>
                      <a:pt x="78" y="239"/>
                    </a:cubicBezTo>
                    <a:cubicBezTo>
                      <a:pt x="77" y="239"/>
                      <a:pt x="77" y="238"/>
                      <a:pt x="78" y="237"/>
                    </a:cubicBezTo>
                    <a:cubicBezTo>
                      <a:pt x="80" y="237"/>
                      <a:pt x="82" y="237"/>
                      <a:pt x="84" y="239"/>
                    </a:cubicBezTo>
                    <a:cubicBezTo>
                      <a:pt x="86" y="243"/>
                      <a:pt x="88" y="241"/>
                      <a:pt x="90" y="239"/>
                    </a:cubicBezTo>
                    <a:cubicBezTo>
                      <a:pt x="96" y="233"/>
                      <a:pt x="102" y="227"/>
                      <a:pt x="107" y="220"/>
                    </a:cubicBezTo>
                    <a:cubicBezTo>
                      <a:pt x="120" y="204"/>
                      <a:pt x="127" y="185"/>
                      <a:pt x="133" y="166"/>
                    </a:cubicBezTo>
                    <a:cubicBezTo>
                      <a:pt x="135" y="161"/>
                      <a:pt x="135" y="156"/>
                      <a:pt x="136" y="151"/>
                    </a:cubicBezTo>
                    <a:cubicBezTo>
                      <a:pt x="136" y="150"/>
                      <a:pt x="136" y="149"/>
                      <a:pt x="136" y="148"/>
                    </a:cubicBezTo>
                    <a:cubicBezTo>
                      <a:pt x="136" y="146"/>
                      <a:pt x="137" y="144"/>
                      <a:pt x="137" y="142"/>
                    </a:cubicBezTo>
                    <a:cubicBezTo>
                      <a:pt x="138" y="138"/>
                      <a:pt x="137" y="134"/>
                      <a:pt x="137" y="129"/>
                    </a:cubicBezTo>
                    <a:cubicBezTo>
                      <a:pt x="137" y="128"/>
                      <a:pt x="137" y="127"/>
                      <a:pt x="138" y="126"/>
                    </a:cubicBezTo>
                    <a:cubicBezTo>
                      <a:pt x="138" y="124"/>
                      <a:pt x="139" y="122"/>
                      <a:pt x="141" y="122"/>
                    </a:cubicBezTo>
                    <a:cubicBezTo>
                      <a:pt x="143" y="122"/>
                      <a:pt x="145" y="121"/>
                      <a:pt x="146" y="122"/>
                    </a:cubicBezTo>
                    <a:cubicBezTo>
                      <a:pt x="149" y="125"/>
                      <a:pt x="150" y="128"/>
                      <a:pt x="151" y="131"/>
                    </a:cubicBezTo>
                    <a:cubicBezTo>
                      <a:pt x="151" y="135"/>
                      <a:pt x="151" y="139"/>
                      <a:pt x="151" y="143"/>
                    </a:cubicBezTo>
                    <a:cubicBezTo>
                      <a:pt x="151" y="144"/>
                      <a:pt x="151" y="146"/>
                      <a:pt x="151" y="147"/>
                    </a:cubicBezTo>
                    <a:cubicBezTo>
                      <a:pt x="150" y="148"/>
                      <a:pt x="151" y="149"/>
                      <a:pt x="150" y="151"/>
                    </a:cubicBezTo>
                    <a:cubicBezTo>
                      <a:pt x="149" y="155"/>
                      <a:pt x="148" y="160"/>
                      <a:pt x="147" y="164"/>
                    </a:cubicBezTo>
                    <a:cubicBezTo>
                      <a:pt x="145" y="175"/>
                      <a:pt x="139" y="184"/>
                      <a:pt x="136" y="194"/>
                    </a:cubicBezTo>
                    <a:cubicBezTo>
                      <a:pt x="136" y="198"/>
                      <a:pt x="135" y="199"/>
                      <a:pt x="139" y="200"/>
                    </a:cubicBezTo>
                    <a:cubicBezTo>
                      <a:pt x="142" y="200"/>
                      <a:pt x="144" y="202"/>
                      <a:pt x="146" y="203"/>
                    </a:cubicBezTo>
                    <a:cubicBezTo>
                      <a:pt x="150" y="206"/>
                      <a:pt x="155" y="208"/>
                      <a:pt x="159" y="211"/>
                    </a:cubicBezTo>
                    <a:cubicBezTo>
                      <a:pt x="159" y="212"/>
                      <a:pt x="160" y="212"/>
                      <a:pt x="161" y="211"/>
                    </a:cubicBezTo>
                    <a:cubicBezTo>
                      <a:pt x="162" y="211"/>
                      <a:pt x="161" y="210"/>
                      <a:pt x="161" y="209"/>
                    </a:cubicBezTo>
                    <a:cubicBezTo>
                      <a:pt x="160" y="202"/>
                      <a:pt x="156" y="195"/>
                      <a:pt x="154" y="188"/>
                    </a:cubicBezTo>
                    <a:cubicBezTo>
                      <a:pt x="153" y="185"/>
                      <a:pt x="152" y="183"/>
                      <a:pt x="152" y="180"/>
                    </a:cubicBezTo>
                    <a:cubicBezTo>
                      <a:pt x="152" y="178"/>
                      <a:pt x="153" y="177"/>
                      <a:pt x="155" y="179"/>
                    </a:cubicBezTo>
                    <a:cubicBezTo>
                      <a:pt x="158" y="181"/>
                      <a:pt x="160" y="183"/>
                      <a:pt x="162" y="187"/>
                    </a:cubicBezTo>
                    <a:cubicBezTo>
                      <a:pt x="162" y="188"/>
                      <a:pt x="163" y="189"/>
                      <a:pt x="164" y="188"/>
                    </a:cubicBezTo>
                    <a:cubicBezTo>
                      <a:pt x="165" y="188"/>
                      <a:pt x="165" y="187"/>
                      <a:pt x="166" y="186"/>
                    </a:cubicBezTo>
                    <a:cubicBezTo>
                      <a:pt x="167" y="179"/>
                      <a:pt x="168" y="172"/>
                      <a:pt x="169" y="164"/>
                    </a:cubicBezTo>
                    <a:cubicBezTo>
                      <a:pt x="170" y="157"/>
                      <a:pt x="171" y="149"/>
                      <a:pt x="172" y="142"/>
                    </a:cubicBezTo>
                    <a:cubicBezTo>
                      <a:pt x="172" y="139"/>
                      <a:pt x="173" y="137"/>
                      <a:pt x="173" y="134"/>
                    </a:cubicBezTo>
                    <a:cubicBezTo>
                      <a:pt x="174" y="133"/>
                      <a:pt x="173" y="131"/>
                      <a:pt x="173" y="130"/>
                    </a:cubicBezTo>
                    <a:cubicBezTo>
                      <a:pt x="174" y="127"/>
                      <a:pt x="174" y="125"/>
                      <a:pt x="174" y="122"/>
                    </a:cubicBezTo>
                    <a:cubicBezTo>
                      <a:pt x="175" y="113"/>
                      <a:pt x="175" y="105"/>
                      <a:pt x="174" y="96"/>
                    </a:cubicBezTo>
                    <a:cubicBezTo>
                      <a:pt x="173" y="94"/>
                      <a:pt x="172" y="94"/>
                      <a:pt x="170" y="94"/>
                    </a:cubicBezTo>
                    <a:cubicBezTo>
                      <a:pt x="168" y="95"/>
                      <a:pt x="165" y="94"/>
                      <a:pt x="163" y="95"/>
                    </a:cubicBezTo>
                    <a:cubicBezTo>
                      <a:pt x="155" y="95"/>
                      <a:pt x="149" y="98"/>
                      <a:pt x="142" y="101"/>
                    </a:cubicBezTo>
                    <a:cubicBezTo>
                      <a:pt x="133" y="105"/>
                      <a:pt x="124" y="112"/>
                      <a:pt x="115" y="117"/>
                    </a:cubicBezTo>
                    <a:cubicBezTo>
                      <a:pt x="114" y="118"/>
                      <a:pt x="114" y="119"/>
                      <a:pt x="114" y="120"/>
                    </a:cubicBezTo>
                    <a:cubicBezTo>
                      <a:pt x="114" y="122"/>
                      <a:pt x="114" y="125"/>
                      <a:pt x="114" y="127"/>
                    </a:cubicBezTo>
                    <a:cubicBezTo>
                      <a:pt x="115" y="133"/>
                      <a:pt x="115" y="139"/>
                      <a:pt x="114" y="145"/>
                    </a:cubicBezTo>
                    <a:cubicBezTo>
                      <a:pt x="114" y="148"/>
                      <a:pt x="114" y="152"/>
                      <a:pt x="114" y="155"/>
                    </a:cubicBezTo>
                    <a:cubicBezTo>
                      <a:pt x="113" y="157"/>
                      <a:pt x="114" y="160"/>
                      <a:pt x="114" y="163"/>
                    </a:cubicBezTo>
                    <a:cubicBezTo>
                      <a:pt x="114" y="165"/>
                      <a:pt x="113" y="167"/>
                      <a:pt x="113" y="169"/>
                    </a:cubicBezTo>
                    <a:cubicBezTo>
                      <a:pt x="113" y="171"/>
                      <a:pt x="113" y="173"/>
                      <a:pt x="113" y="174"/>
                    </a:cubicBezTo>
                    <a:cubicBezTo>
                      <a:pt x="113" y="176"/>
                      <a:pt x="113" y="177"/>
                      <a:pt x="113" y="179"/>
                    </a:cubicBezTo>
                    <a:cubicBezTo>
                      <a:pt x="112" y="180"/>
                      <a:pt x="113" y="182"/>
                      <a:pt x="112" y="183"/>
                    </a:cubicBezTo>
                    <a:cubicBezTo>
                      <a:pt x="112" y="184"/>
                      <a:pt x="112" y="185"/>
                      <a:pt x="112" y="186"/>
                    </a:cubicBezTo>
                    <a:cubicBezTo>
                      <a:pt x="111" y="188"/>
                      <a:pt x="112" y="190"/>
                      <a:pt x="111" y="191"/>
                    </a:cubicBezTo>
                    <a:cubicBezTo>
                      <a:pt x="111" y="194"/>
                      <a:pt x="111" y="196"/>
                      <a:pt x="111" y="198"/>
                    </a:cubicBezTo>
                    <a:cubicBezTo>
                      <a:pt x="110" y="203"/>
                      <a:pt x="108" y="206"/>
                      <a:pt x="104" y="208"/>
                    </a:cubicBezTo>
                    <a:cubicBezTo>
                      <a:pt x="102" y="208"/>
                      <a:pt x="101" y="208"/>
                      <a:pt x="99" y="208"/>
                    </a:cubicBezTo>
                    <a:cubicBezTo>
                      <a:pt x="95" y="207"/>
                      <a:pt x="97" y="203"/>
                      <a:pt x="96" y="201"/>
                    </a:cubicBezTo>
                    <a:cubicBezTo>
                      <a:pt x="97" y="197"/>
                      <a:pt x="96" y="193"/>
                      <a:pt x="97" y="189"/>
                    </a:cubicBezTo>
                    <a:cubicBezTo>
                      <a:pt x="97" y="187"/>
                      <a:pt x="97" y="185"/>
                      <a:pt x="97" y="183"/>
                    </a:cubicBezTo>
                    <a:cubicBezTo>
                      <a:pt x="98" y="181"/>
                      <a:pt x="97" y="179"/>
                      <a:pt x="98" y="177"/>
                    </a:cubicBezTo>
                    <a:cubicBezTo>
                      <a:pt x="98" y="175"/>
                      <a:pt x="98" y="174"/>
                      <a:pt x="98" y="172"/>
                    </a:cubicBezTo>
                    <a:cubicBezTo>
                      <a:pt x="99" y="171"/>
                      <a:pt x="98" y="169"/>
                      <a:pt x="98" y="167"/>
                    </a:cubicBezTo>
                    <a:cubicBezTo>
                      <a:pt x="98" y="165"/>
                      <a:pt x="98" y="163"/>
                      <a:pt x="98" y="161"/>
                    </a:cubicBezTo>
                    <a:cubicBezTo>
                      <a:pt x="99" y="159"/>
                      <a:pt x="98" y="157"/>
                      <a:pt x="99" y="154"/>
                    </a:cubicBezTo>
                    <a:cubicBezTo>
                      <a:pt x="99" y="149"/>
                      <a:pt x="99" y="143"/>
                      <a:pt x="99" y="137"/>
                    </a:cubicBezTo>
                    <a:cubicBezTo>
                      <a:pt x="100" y="132"/>
                      <a:pt x="100" y="127"/>
                      <a:pt x="99" y="123"/>
                    </a:cubicBezTo>
                    <a:cubicBezTo>
                      <a:pt x="98" y="113"/>
                      <a:pt x="96" y="104"/>
                      <a:pt x="90" y="96"/>
                    </a:cubicBezTo>
                    <a:cubicBezTo>
                      <a:pt x="89" y="93"/>
                      <a:pt x="88" y="90"/>
                      <a:pt x="89" y="88"/>
                    </a:cubicBezTo>
                    <a:cubicBezTo>
                      <a:pt x="89" y="86"/>
                      <a:pt x="90" y="85"/>
                      <a:pt x="92" y="84"/>
                    </a:cubicBezTo>
                    <a:cubicBezTo>
                      <a:pt x="95" y="83"/>
                      <a:pt x="97" y="83"/>
                      <a:pt x="99" y="85"/>
                    </a:cubicBezTo>
                    <a:cubicBezTo>
                      <a:pt x="103" y="88"/>
                      <a:pt x="104" y="92"/>
                      <a:pt x="106" y="96"/>
                    </a:cubicBezTo>
                    <a:cubicBezTo>
                      <a:pt x="107" y="99"/>
                      <a:pt x="107" y="102"/>
                      <a:pt x="109" y="105"/>
                    </a:cubicBezTo>
                    <a:cubicBezTo>
                      <a:pt x="113" y="96"/>
                      <a:pt x="115" y="86"/>
                      <a:pt x="117" y="77"/>
                    </a:cubicBezTo>
                    <a:cubicBezTo>
                      <a:pt x="118" y="76"/>
                      <a:pt x="117" y="74"/>
                      <a:pt x="118" y="73"/>
                    </a:cubicBezTo>
                    <a:cubicBezTo>
                      <a:pt x="118" y="68"/>
                      <a:pt x="118" y="68"/>
                      <a:pt x="113" y="69"/>
                    </a:cubicBezTo>
                    <a:cubicBezTo>
                      <a:pt x="97" y="72"/>
                      <a:pt x="80" y="76"/>
                      <a:pt x="64" y="79"/>
                    </a:cubicBezTo>
                    <a:cubicBezTo>
                      <a:pt x="61" y="80"/>
                      <a:pt x="57" y="80"/>
                      <a:pt x="54" y="80"/>
                    </a:cubicBezTo>
                    <a:cubicBezTo>
                      <a:pt x="52" y="79"/>
                      <a:pt x="51" y="79"/>
                      <a:pt x="50" y="80"/>
                    </a:cubicBezTo>
                    <a:cubicBezTo>
                      <a:pt x="45" y="80"/>
                      <a:pt x="44" y="81"/>
                      <a:pt x="43" y="85"/>
                    </a:cubicBezTo>
                    <a:cubicBezTo>
                      <a:pt x="42" y="92"/>
                      <a:pt x="41" y="99"/>
                      <a:pt x="41" y="105"/>
                    </a:cubicBezTo>
                    <a:cubicBezTo>
                      <a:pt x="40" y="107"/>
                      <a:pt x="41" y="108"/>
                      <a:pt x="41" y="109"/>
                    </a:cubicBezTo>
                    <a:cubicBezTo>
                      <a:pt x="41" y="111"/>
                      <a:pt x="41" y="112"/>
                      <a:pt x="40" y="113"/>
                    </a:cubicBezTo>
                    <a:cubicBezTo>
                      <a:pt x="40" y="114"/>
                      <a:pt x="40" y="116"/>
                      <a:pt x="40" y="117"/>
                    </a:cubicBezTo>
                    <a:cubicBezTo>
                      <a:pt x="40" y="118"/>
                      <a:pt x="40" y="120"/>
                      <a:pt x="40" y="121"/>
                    </a:cubicBezTo>
                    <a:cubicBezTo>
                      <a:pt x="39" y="123"/>
                      <a:pt x="40" y="124"/>
                      <a:pt x="39" y="126"/>
                    </a:cubicBezTo>
                    <a:cubicBezTo>
                      <a:pt x="39" y="127"/>
                      <a:pt x="39" y="128"/>
                      <a:pt x="39" y="130"/>
                    </a:cubicBezTo>
                    <a:cubicBezTo>
                      <a:pt x="38" y="131"/>
                      <a:pt x="39" y="133"/>
                      <a:pt x="38" y="134"/>
                    </a:cubicBezTo>
                    <a:cubicBezTo>
                      <a:pt x="38" y="135"/>
                      <a:pt x="38" y="136"/>
                      <a:pt x="38" y="138"/>
                    </a:cubicBezTo>
                    <a:cubicBezTo>
                      <a:pt x="38" y="139"/>
                      <a:pt x="38" y="140"/>
                      <a:pt x="38" y="141"/>
                    </a:cubicBezTo>
                    <a:cubicBezTo>
                      <a:pt x="38" y="142"/>
                      <a:pt x="38" y="144"/>
                      <a:pt x="38" y="145"/>
                    </a:cubicBezTo>
                    <a:cubicBezTo>
                      <a:pt x="37" y="146"/>
                      <a:pt x="38" y="147"/>
                      <a:pt x="37" y="148"/>
                    </a:cubicBezTo>
                    <a:cubicBezTo>
                      <a:pt x="37" y="150"/>
                      <a:pt x="37" y="151"/>
                      <a:pt x="37" y="152"/>
                    </a:cubicBezTo>
                    <a:cubicBezTo>
                      <a:pt x="36" y="153"/>
                      <a:pt x="37" y="154"/>
                      <a:pt x="36" y="156"/>
                    </a:cubicBezTo>
                    <a:cubicBezTo>
                      <a:pt x="36" y="157"/>
                      <a:pt x="36" y="158"/>
                      <a:pt x="36" y="159"/>
                    </a:cubicBezTo>
                    <a:cubicBezTo>
                      <a:pt x="35" y="160"/>
                      <a:pt x="36" y="162"/>
                      <a:pt x="36" y="163"/>
                    </a:cubicBezTo>
                    <a:cubicBezTo>
                      <a:pt x="36" y="164"/>
                      <a:pt x="36" y="165"/>
                      <a:pt x="35" y="166"/>
                    </a:cubicBezTo>
                    <a:cubicBezTo>
                      <a:pt x="35" y="167"/>
                      <a:pt x="35" y="169"/>
                      <a:pt x="35" y="170"/>
                    </a:cubicBezTo>
                    <a:cubicBezTo>
                      <a:pt x="33" y="184"/>
                      <a:pt x="30" y="198"/>
                      <a:pt x="27" y="212"/>
                    </a:cubicBezTo>
                    <a:cubicBezTo>
                      <a:pt x="25" y="219"/>
                      <a:pt x="24" y="227"/>
                      <a:pt x="22" y="234"/>
                    </a:cubicBezTo>
                    <a:cubicBezTo>
                      <a:pt x="20" y="242"/>
                      <a:pt x="16" y="249"/>
                      <a:pt x="10" y="254"/>
                    </a:cubicBezTo>
                    <a:cubicBezTo>
                      <a:pt x="9" y="255"/>
                      <a:pt x="7" y="255"/>
                      <a:pt x="6" y="254"/>
                    </a:cubicBezTo>
                    <a:cubicBezTo>
                      <a:pt x="3" y="253"/>
                      <a:pt x="0" y="247"/>
                      <a:pt x="1" y="242"/>
                    </a:cubicBezTo>
                    <a:cubicBezTo>
                      <a:pt x="2" y="239"/>
                      <a:pt x="3" y="236"/>
                      <a:pt x="5" y="233"/>
                    </a:cubicBezTo>
                    <a:cubicBezTo>
                      <a:pt x="6" y="232"/>
                      <a:pt x="6" y="230"/>
                      <a:pt x="7" y="228"/>
                    </a:cubicBezTo>
                    <a:cubicBezTo>
                      <a:pt x="7" y="227"/>
                      <a:pt x="8" y="226"/>
                      <a:pt x="10" y="226"/>
                    </a:cubicBezTo>
                    <a:cubicBezTo>
                      <a:pt x="12" y="226"/>
                      <a:pt x="10" y="228"/>
                      <a:pt x="12" y="229"/>
                    </a:cubicBezTo>
                    <a:cubicBezTo>
                      <a:pt x="12" y="229"/>
                      <a:pt x="12" y="228"/>
                      <a:pt x="13" y="228"/>
                    </a:cubicBezTo>
                    <a:cubicBezTo>
                      <a:pt x="15" y="225"/>
                      <a:pt x="15" y="221"/>
                      <a:pt x="15" y="217"/>
                    </a:cubicBezTo>
                    <a:cubicBezTo>
                      <a:pt x="16" y="207"/>
                      <a:pt x="19" y="199"/>
                      <a:pt x="21" y="189"/>
                    </a:cubicBezTo>
                    <a:cubicBezTo>
                      <a:pt x="21" y="185"/>
                      <a:pt x="22" y="181"/>
                      <a:pt x="23" y="177"/>
                    </a:cubicBezTo>
                    <a:cubicBezTo>
                      <a:pt x="23" y="175"/>
                      <a:pt x="23" y="174"/>
                      <a:pt x="23" y="173"/>
                    </a:cubicBezTo>
                    <a:cubicBezTo>
                      <a:pt x="23" y="169"/>
                      <a:pt x="24" y="166"/>
                      <a:pt x="25" y="163"/>
                    </a:cubicBezTo>
                    <a:cubicBezTo>
                      <a:pt x="26" y="162"/>
                      <a:pt x="25" y="160"/>
                      <a:pt x="25" y="159"/>
                    </a:cubicBezTo>
                    <a:cubicBezTo>
                      <a:pt x="25" y="157"/>
                      <a:pt x="25" y="156"/>
                      <a:pt x="26" y="154"/>
                    </a:cubicBezTo>
                    <a:cubicBezTo>
                      <a:pt x="26" y="153"/>
                      <a:pt x="26" y="152"/>
                      <a:pt x="26" y="151"/>
                    </a:cubicBezTo>
                    <a:cubicBezTo>
                      <a:pt x="26" y="149"/>
                      <a:pt x="26" y="148"/>
                      <a:pt x="26" y="146"/>
                    </a:cubicBezTo>
                    <a:cubicBezTo>
                      <a:pt x="27" y="145"/>
                      <a:pt x="26" y="143"/>
                      <a:pt x="27" y="142"/>
                    </a:cubicBezTo>
                    <a:cubicBezTo>
                      <a:pt x="27" y="141"/>
                      <a:pt x="27" y="139"/>
                      <a:pt x="27" y="138"/>
                    </a:cubicBezTo>
                    <a:cubicBezTo>
                      <a:pt x="28" y="137"/>
                      <a:pt x="27" y="135"/>
                      <a:pt x="28" y="134"/>
                    </a:cubicBezTo>
                    <a:cubicBezTo>
                      <a:pt x="28" y="132"/>
                      <a:pt x="28" y="131"/>
                      <a:pt x="28" y="129"/>
                    </a:cubicBezTo>
                    <a:cubicBezTo>
                      <a:pt x="28" y="128"/>
                      <a:pt x="28" y="127"/>
                      <a:pt x="28" y="126"/>
                    </a:cubicBezTo>
                    <a:cubicBezTo>
                      <a:pt x="28" y="124"/>
                      <a:pt x="28" y="123"/>
                      <a:pt x="28" y="121"/>
                    </a:cubicBezTo>
                    <a:cubicBezTo>
                      <a:pt x="29" y="120"/>
                      <a:pt x="28" y="118"/>
                      <a:pt x="29" y="117"/>
                    </a:cubicBezTo>
                    <a:cubicBezTo>
                      <a:pt x="29" y="116"/>
                      <a:pt x="29" y="114"/>
                      <a:pt x="29" y="113"/>
                    </a:cubicBezTo>
                    <a:cubicBezTo>
                      <a:pt x="30" y="111"/>
                      <a:pt x="29" y="110"/>
                      <a:pt x="30" y="108"/>
                    </a:cubicBezTo>
                    <a:cubicBezTo>
                      <a:pt x="30" y="107"/>
                      <a:pt x="30" y="106"/>
                      <a:pt x="30" y="104"/>
                    </a:cubicBezTo>
                    <a:cubicBezTo>
                      <a:pt x="31" y="103"/>
                      <a:pt x="30" y="102"/>
                      <a:pt x="30" y="101"/>
                    </a:cubicBezTo>
                    <a:cubicBezTo>
                      <a:pt x="30" y="99"/>
                      <a:pt x="31" y="98"/>
                      <a:pt x="31" y="96"/>
                    </a:cubicBezTo>
                    <a:cubicBezTo>
                      <a:pt x="31" y="95"/>
                      <a:pt x="30" y="93"/>
                      <a:pt x="31" y="92"/>
                    </a:cubicBezTo>
                    <a:cubicBezTo>
                      <a:pt x="31" y="91"/>
                      <a:pt x="31" y="89"/>
                      <a:pt x="31" y="88"/>
                    </a:cubicBezTo>
                    <a:cubicBezTo>
                      <a:pt x="32" y="86"/>
                      <a:pt x="31" y="85"/>
                      <a:pt x="32" y="83"/>
                    </a:cubicBezTo>
                    <a:cubicBezTo>
                      <a:pt x="32" y="82"/>
                      <a:pt x="32" y="81"/>
                      <a:pt x="32" y="79"/>
                    </a:cubicBezTo>
                    <a:cubicBezTo>
                      <a:pt x="33" y="78"/>
                      <a:pt x="32" y="77"/>
                      <a:pt x="33" y="76"/>
                    </a:cubicBezTo>
                    <a:cubicBezTo>
                      <a:pt x="33" y="73"/>
                      <a:pt x="33" y="70"/>
                      <a:pt x="33" y="68"/>
                    </a:cubicBezTo>
                    <a:cubicBezTo>
                      <a:pt x="32" y="64"/>
                      <a:pt x="32" y="61"/>
                      <a:pt x="33" y="58"/>
                    </a:cubicBezTo>
                    <a:cubicBezTo>
                      <a:pt x="33" y="50"/>
                      <a:pt x="35" y="42"/>
                      <a:pt x="34" y="35"/>
                    </a:cubicBezTo>
                    <a:cubicBezTo>
                      <a:pt x="33" y="33"/>
                      <a:pt x="34" y="32"/>
                      <a:pt x="33" y="30"/>
                    </a:cubicBezTo>
                    <a:cubicBezTo>
                      <a:pt x="33" y="29"/>
                      <a:pt x="33" y="28"/>
                      <a:pt x="33" y="27"/>
                    </a:cubicBezTo>
                    <a:cubicBezTo>
                      <a:pt x="33" y="19"/>
                      <a:pt x="33" y="12"/>
                      <a:pt x="33" y="4"/>
                    </a:cubicBezTo>
                    <a:cubicBezTo>
                      <a:pt x="41" y="0"/>
                      <a:pt x="51" y="6"/>
                      <a:pt x="50" y="14"/>
                    </a:cubicBezTo>
                    <a:cubicBezTo>
                      <a:pt x="50" y="18"/>
                      <a:pt x="48" y="21"/>
                      <a:pt x="47" y="24"/>
                    </a:cubicBezTo>
                    <a:cubicBezTo>
                      <a:pt x="47" y="27"/>
                      <a:pt x="47" y="29"/>
                      <a:pt x="47" y="32"/>
                    </a:cubicBezTo>
                    <a:cubicBezTo>
                      <a:pt x="46" y="33"/>
                      <a:pt x="47" y="35"/>
                      <a:pt x="46" y="36"/>
                    </a:cubicBezTo>
                    <a:cubicBezTo>
                      <a:pt x="46" y="43"/>
                      <a:pt x="47" y="50"/>
                      <a:pt x="45" y="58"/>
                    </a:cubicBezTo>
                    <a:cubicBezTo>
                      <a:pt x="45" y="59"/>
                      <a:pt x="45" y="61"/>
                      <a:pt x="45" y="63"/>
                    </a:cubicBezTo>
                    <a:cubicBezTo>
                      <a:pt x="46" y="67"/>
                      <a:pt x="46" y="68"/>
                      <a:pt x="50" y="68"/>
                    </a:cubicBezTo>
                    <a:cubicBezTo>
                      <a:pt x="62" y="67"/>
                      <a:pt x="73" y="65"/>
                      <a:pt x="84" y="63"/>
                    </a:cubicBezTo>
                    <a:cubicBezTo>
                      <a:pt x="91" y="62"/>
                      <a:pt x="99" y="61"/>
                      <a:pt x="106" y="59"/>
                    </a:cubicBezTo>
                    <a:cubicBezTo>
                      <a:pt x="110" y="58"/>
                      <a:pt x="115" y="58"/>
                      <a:pt x="119" y="55"/>
                    </a:cubicBezTo>
                    <a:cubicBezTo>
                      <a:pt x="119" y="51"/>
                      <a:pt x="119" y="46"/>
                      <a:pt x="119" y="42"/>
                    </a:cubicBezTo>
                    <a:cubicBezTo>
                      <a:pt x="118" y="35"/>
                      <a:pt x="116" y="28"/>
                      <a:pt x="114" y="21"/>
                    </a:cubicBezTo>
                    <a:cubicBezTo>
                      <a:pt x="113" y="18"/>
                      <a:pt x="112" y="14"/>
                      <a:pt x="111" y="11"/>
                    </a:cubicBezTo>
                    <a:cubicBezTo>
                      <a:pt x="111" y="10"/>
                      <a:pt x="111" y="9"/>
                      <a:pt x="112" y="8"/>
                    </a:cubicBezTo>
                    <a:cubicBezTo>
                      <a:pt x="115" y="8"/>
                      <a:pt x="119" y="8"/>
                      <a:pt x="122" y="8"/>
                    </a:cubicBezTo>
                    <a:cubicBezTo>
                      <a:pt x="124" y="13"/>
                      <a:pt x="126" y="17"/>
                      <a:pt x="129" y="21"/>
                    </a:cubicBezTo>
                    <a:cubicBezTo>
                      <a:pt x="129" y="22"/>
                      <a:pt x="130" y="23"/>
                      <a:pt x="130" y="25"/>
                    </a:cubicBezTo>
                    <a:cubicBezTo>
                      <a:pt x="131" y="26"/>
                      <a:pt x="130" y="27"/>
                      <a:pt x="131" y="28"/>
                    </a:cubicBezTo>
                    <a:cubicBezTo>
                      <a:pt x="131" y="34"/>
                      <a:pt x="131" y="40"/>
                      <a:pt x="131" y="46"/>
                    </a:cubicBezTo>
                    <a:cubicBezTo>
                      <a:pt x="132" y="47"/>
                      <a:pt x="131" y="48"/>
                      <a:pt x="132" y="49"/>
                    </a:cubicBezTo>
                    <a:cubicBezTo>
                      <a:pt x="132" y="51"/>
                      <a:pt x="132" y="52"/>
                      <a:pt x="134" y="51"/>
                    </a:cubicBezTo>
                    <a:cubicBezTo>
                      <a:pt x="146" y="47"/>
                      <a:pt x="159" y="47"/>
                      <a:pt x="172" y="45"/>
                    </a:cubicBezTo>
                    <a:cubicBezTo>
                      <a:pt x="175" y="44"/>
                      <a:pt x="179" y="44"/>
                      <a:pt x="182" y="43"/>
                    </a:cubicBezTo>
                    <a:cubicBezTo>
                      <a:pt x="184" y="42"/>
                      <a:pt x="187" y="43"/>
                      <a:pt x="189" y="42"/>
                    </a:cubicBezTo>
                    <a:close/>
                  </a:path>
                </a:pathLst>
              </a:custGeom>
              <a:solidFill>
                <a:srgbClr val="EC1C24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sz="2400">
                  <a:solidFill>
                    <a:prstClr val="black"/>
                  </a:solidFill>
                </a:endParaRPr>
              </a:p>
            </p:txBody>
          </p:sp>
          <p:sp>
            <p:nvSpPr>
              <p:cNvPr id="317" name="Freeform 16"/>
              <p:cNvSpPr>
                <a:spLocks/>
              </p:cNvSpPr>
              <p:nvPr/>
            </p:nvSpPr>
            <p:spPr bwMode="auto">
              <a:xfrm>
                <a:off x="2195" y="3398"/>
                <a:ext cx="88" cy="137"/>
              </a:xfrm>
              <a:custGeom>
                <a:avLst/>
                <a:gdLst>
                  <a:gd name="T0" fmla="*/ 96 w 164"/>
                  <a:gd name="T1" fmla="*/ 55 h 247"/>
                  <a:gd name="T2" fmla="*/ 114 w 164"/>
                  <a:gd name="T3" fmla="*/ 47 h 247"/>
                  <a:gd name="T4" fmla="*/ 117 w 164"/>
                  <a:gd name="T5" fmla="*/ 26 h 247"/>
                  <a:gd name="T6" fmla="*/ 124 w 164"/>
                  <a:gd name="T7" fmla="*/ 0 h 247"/>
                  <a:gd name="T8" fmla="*/ 131 w 164"/>
                  <a:gd name="T9" fmla="*/ 10 h 247"/>
                  <a:gd name="T10" fmla="*/ 128 w 164"/>
                  <a:gd name="T11" fmla="*/ 43 h 247"/>
                  <a:gd name="T12" fmla="*/ 129 w 164"/>
                  <a:gd name="T13" fmla="*/ 50 h 247"/>
                  <a:gd name="T14" fmla="*/ 156 w 164"/>
                  <a:gd name="T15" fmla="*/ 48 h 247"/>
                  <a:gd name="T16" fmla="*/ 145 w 164"/>
                  <a:gd name="T17" fmla="*/ 118 h 247"/>
                  <a:gd name="T18" fmla="*/ 105 w 164"/>
                  <a:gd name="T19" fmla="*/ 208 h 247"/>
                  <a:gd name="T20" fmla="*/ 95 w 164"/>
                  <a:gd name="T21" fmla="*/ 210 h 247"/>
                  <a:gd name="T22" fmla="*/ 90 w 164"/>
                  <a:gd name="T23" fmla="*/ 174 h 247"/>
                  <a:gd name="T24" fmla="*/ 90 w 164"/>
                  <a:gd name="T25" fmla="*/ 165 h 247"/>
                  <a:gd name="T26" fmla="*/ 91 w 164"/>
                  <a:gd name="T27" fmla="*/ 158 h 247"/>
                  <a:gd name="T28" fmla="*/ 98 w 164"/>
                  <a:gd name="T29" fmla="*/ 150 h 247"/>
                  <a:gd name="T30" fmla="*/ 97 w 164"/>
                  <a:gd name="T31" fmla="*/ 170 h 247"/>
                  <a:gd name="T32" fmla="*/ 97 w 164"/>
                  <a:gd name="T33" fmla="*/ 187 h 247"/>
                  <a:gd name="T34" fmla="*/ 103 w 164"/>
                  <a:gd name="T35" fmla="*/ 187 h 247"/>
                  <a:gd name="T36" fmla="*/ 126 w 164"/>
                  <a:gd name="T37" fmla="*/ 134 h 247"/>
                  <a:gd name="T38" fmla="*/ 149 w 164"/>
                  <a:gd name="T39" fmla="*/ 65 h 247"/>
                  <a:gd name="T40" fmla="*/ 142 w 164"/>
                  <a:gd name="T41" fmla="*/ 60 h 247"/>
                  <a:gd name="T42" fmla="*/ 121 w 164"/>
                  <a:gd name="T43" fmla="*/ 70 h 247"/>
                  <a:gd name="T44" fmla="*/ 51 w 164"/>
                  <a:gd name="T45" fmla="*/ 189 h 247"/>
                  <a:gd name="T46" fmla="*/ 13 w 164"/>
                  <a:gd name="T47" fmla="*/ 242 h 247"/>
                  <a:gd name="T48" fmla="*/ 2 w 164"/>
                  <a:gd name="T49" fmla="*/ 245 h 247"/>
                  <a:gd name="T50" fmla="*/ 20 w 164"/>
                  <a:gd name="T51" fmla="*/ 213 h 247"/>
                  <a:gd name="T52" fmla="*/ 82 w 164"/>
                  <a:gd name="T53" fmla="*/ 122 h 247"/>
                  <a:gd name="T54" fmla="*/ 106 w 164"/>
                  <a:gd name="T55" fmla="*/ 70 h 247"/>
                  <a:gd name="T56" fmla="*/ 97 w 164"/>
                  <a:gd name="T57" fmla="*/ 67 h 247"/>
                  <a:gd name="T58" fmla="*/ 65 w 164"/>
                  <a:gd name="T59" fmla="*/ 74 h 247"/>
                  <a:gd name="T60" fmla="*/ 49 w 164"/>
                  <a:gd name="T61" fmla="*/ 81 h 247"/>
                  <a:gd name="T62" fmla="*/ 66 w 164"/>
                  <a:gd name="T63" fmla="*/ 62 h 247"/>
                  <a:gd name="T64" fmla="*/ 96 w 164"/>
                  <a:gd name="T65" fmla="*/ 55 h 2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164" h="247">
                    <a:moveTo>
                      <a:pt x="96" y="55"/>
                    </a:moveTo>
                    <a:lnTo>
                      <a:pt x="96" y="55"/>
                    </a:lnTo>
                    <a:cubicBezTo>
                      <a:pt x="99" y="56"/>
                      <a:pt x="102" y="55"/>
                      <a:pt x="106" y="54"/>
                    </a:cubicBezTo>
                    <a:cubicBezTo>
                      <a:pt x="110" y="54"/>
                      <a:pt x="113" y="51"/>
                      <a:pt x="114" y="47"/>
                    </a:cubicBezTo>
                    <a:cubicBezTo>
                      <a:pt x="115" y="43"/>
                      <a:pt x="116" y="38"/>
                      <a:pt x="117" y="34"/>
                    </a:cubicBezTo>
                    <a:cubicBezTo>
                      <a:pt x="117" y="31"/>
                      <a:pt x="117" y="28"/>
                      <a:pt x="117" y="26"/>
                    </a:cubicBezTo>
                    <a:cubicBezTo>
                      <a:pt x="116" y="18"/>
                      <a:pt x="115" y="11"/>
                      <a:pt x="118" y="4"/>
                    </a:cubicBezTo>
                    <a:cubicBezTo>
                      <a:pt x="119" y="1"/>
                      <a:pt x="121" y="0"/>
                      <a:pt x="124" y="0"/>
                    </a:cubicBezTo>
                    <a:cubicBezTo>
                      <a:pt x="127" y="0"/>
                      <a:pt x="128" y="2"/>
                      <a:pt x="129" y="4"/>
                    </a:cubicBezTo>
                    <a:cubicBezTo>
                      <a:pt x="130" y="6"/>
                      <a:pt x="130" y="8"/>
                      <a:pt x="131" y="10"/>
                    </a:cubicBezTo>
                    <a:cubicBezTo>
                      <a:pt x="131" y="14"/>
                      <a:pt x="131" y="18"/>
                      <a:pt x="131" y="22"/>
                    </a:cubicBezTo>
                    <a:cubicBezTo>
                      <a:pt x="130" y="29"/>
                      <a:pt x="127" y="36"/>
                      <a:pt x="128" y="43"/>
                    </a:cubicBezTo>
                    <a:cubicBezTo>
                      <a:pt x="127" y="45"/>
                      <a:pt x="128" y="46"/>
                      <a:pt x="127" y="48"/>
                    </a:cubicBezTo>
                    <a:cubicBezTo>
                      <a:pt x="127" y="50"/>
                      <a:pt x="128" y="50"/>
                      <a:pt x="129" y="50"/>
                    </a:cubicBezTo>
                    <a:cubicBezTo>
                      <a:pt x="135" y="50"/>
                      <a:pt x="141" y="49"/>
                      <a:pt x="146" y="48"/>
                    </a:cubicBezTo>
                    <a:cubicBezTo>
                      <a:pt x="150" y="48"/>
                      <a:pt x="153" y="48"/>
                      <a:pt x="156" y="48"/>
                    </a:cubicBezTo>
                    <a:cubicBezTo>
                      <a:pt x="164" y="51"/>
                      <a:pt x="164" y="52"/>
                      <a:pt x="162" y="62"/>
                    </a:cubicBezTo>
                    <a:cubicBezTo>
                      <a:pt x="160" y="82"/>
                      <a:pt x="152" y="100"/>
                      <a:pt x="145" y="118"/>
                    </a:cubicBezTo>
                    <a:cubicBezTo>
                      <a:pt x="138" y="136"/>
                      <a:pt x="130" y="154"/>
                      <a:pt x="123" y="172"/>
                    </a:cubicBezTo>
                    <a:cubicBezTo>
                      <a:pt x="118" y="185"/>
                      <a:pt x="113" y="197"/>
                      <a:pt x="105" y="208"/>
                    </a:cubicBezTo>
                    <a:cubicBezTo>
                      <a:pt x="102" y="211"/>
                      <a:pt x="100" y="213"/>
                      <a:pt x="96" y="211"/>
                    </a:cubicBezTo>
                    <a:cubicBezTo>
                      <a:pt x="96" y="211"/>
                      <a:pt x="95" y="211"/>
                      <a:pt x="95" y="210"/>
                    </a:cubicBezTo>
                    <a:cubicBezTo>
                      <a:pt x="94" y="204"/>
                      <a:pt x="92" y="199"/>
                      <a:pt x="90" y="194"/>
                    </a:cubicBezTo>
                    <a:cubicBezTo>
                      <a:pt x="89" y="187"/>
                      <a:pt x="90" y="181"/>
                      <a:pt x="90" y="174"/>
                    </a:cubicBezTo>
                    <a:cubicBezTo>
                      <a:pt x="90" y="173"/>
                      <a:pt x="90" y="172"/>
                      <a:pt x="90" y="171"/>
                    </a:cubicBezTo>
                    <a:cubicBezTo>
                      <a:pt x="91" y="169"/>
                      <a:pt x="90" y="167"/>
                      <a:pt x="90" y="165"/>
                    </a:cubicBezTo>
                    <a:cubicBezTo>
                      <a:pt x="90" y="164"/>
                      <a:pt x="90" y="162"/>
                      <a:pt x="90" y="161"/>
                    </a:cubicBezTo>
                    <a:cubicBezTo>
                      <a:pt x="91" y="160"/>
                      <a:pt x="90" y="159"/>
                      <a:pt x="91" y="158"/>
                    </a:cubicBezTo>
                    <a:cubicBezTo>
                      <a:pt x="92" y="153"/>
                      <a:pt x="92" y="148"/>
                      <a:pt x="95" y="143"/>
                    </a:cubicBezTo>
                    <a:cubicBezTo>
                      <a:pt x="97" y="145"/>
                      <a:pt x="97" y="148"/>
                      <a:pt x="98" y="150"/>
                    </a:cubicBezTo>
                    <a:cubicBezTo>
                      <a:pt x="98" y="153"/>
                      <a:pt x="98" y="156"/>
                      <a:pt x="98" y="160"/>
                    </a:cubicBezTo>
                    <a:cubicBezTo>
                      <a:pt x="97" y="163"/>
                      <a:pt x="97" y="167"/>
                      <a:pt x="97" y="170"/>
                    </a:cubicBezTo>
                    <a:cubicBezTo>
                      <a:pt x="96" y="174"/>
                      <a:pt x="97" y="178"/>
                      <a:pt x="96" y="181"/>
                    </a:cubicBezTo>
                    <a:cubicBezTo>
                      <a:pt x="96" y="183"/>
                      <a:pt x="96" y="185"/>
                      <a:pt x="97" y="187"/>
                    </a:cubicBezTo>
                    <a:cubicBezTo>
                      <a:pt x="98" y="188"/>
                      <a:pt x="98" y="189"/>
                      <a:pt x="99" y="189"/>
                    </a:cubicBezTo>
                    <a:cubicBezTo>
                      <a:pt x="101" y="189"/>
                      <a:pt x="102" y="188"/>
                      <a:pt x="103" y="187"/>
                    </a:cubicBezTo>
                    <a:cubicBezTo>
                      <a:pt x="108" y="180"/>
                      <a:pt x="110" y="172"/>
                      <a:pt x="113" y="164"/>
                    </a:cubicBezTo>
                    <a:cubicBezTo>
                      <a:pt x="117" y="154"/>
                      <a:pt x="120" y="143"/>
                      <a:pt x="126" y="134"/>
                    </a:cubicBezTo>
                    <a:cubicBezTo>
                      <a:pt x="133" y="121"/>
                      <a:pt x="136" y="108"/>
                      <a:pt x="141" y="95"/>
                    </a:cubicBezTo>
                    <a:cubicBezTo>
                      <a:pt x="144" y="85"/>
                      <a:pt x="146" y="75"/>
                      <a:pt x="149" y="65"/>
                    </a:cubicBezTo>
                    <a:cubicBezTo>
                      <a:pt x="149" y="62"/>
                      <a:pt x="149" y="61"/>
                      <a:pt x="146" y="60"/>
                    </a:cubicBezTo>
                    <a:cubicBezTo>
                      <a:pt x="145" y="60"/>
                      <a:pt x="143" y="60"/>
                      <a:pt x="142" y="60"/>
                    </a:cubicBezTo>
                    <a:cubicBezTo>
                      <a:pt x="137" y="61"/>
                      <a:pt x="133" y="63"/>
                      <a:pt x="128" y="63"/>
                    </a:cubicBezTo>
                    <a:cubicBezTo>
                      <a:pt x="124" y="64"/>
                      <a:pt x="122" y="67"/>
                      <a:pt x="121" y="70"/>
                    </a:cubicBezTo>
                    <a:cubicBezTo>
                      <a:pt x="116" y="79"/>
                      <a:pt x="111" y="88"/>
                      <a:pt x="107" y="97"/>
                    </a:cubicBezTo>
                    <a:cubicBezTo>
                      <a:pt x="93" y="130"/>
                      <a:pt x="73" y="160"/>
                      <a:pt x="51" y="189"/>
                    </a:cubicBezTo>
                    <a:cubicBezTo>
                      <a:pt x="44" y="199"/>
                      <a:pt x="38" y="210"/>
                      <a:pt x="30" y="220"/>
                    </a:cubicBezTo>
                    <a:cubicBezTo>
                      <a:pt x="25" y="227"/>
                      <a:pt x="20" y="236"/>
                      <a:pt x="13" y="242"/>
                    </a:cubicBezTo>
                    <a:cubicBezTo>
                      <a:pt x="11" y="244"/>
                      <a:pt x="9" y="245"/>
                      <a:pt x="7" y="246"/>
                    </a:cubicBezTo>
                    <a:cubicBezTo>
                      <a:pt x="4" y="247"/>
                      <a:pt x="3" y="246"/>
                      <a:pt x="2" y="245"/>
                    </a:cubicBezTo>
                    <a:cubicBezTo>
                      <a:pt x="0" y="241"/>
                      <a:pt x="1" y="238"/>
                      <a:pt x="3" y="234"/>
                    </a:cubicBezTo>
                    <a:cubicBezTo>
                      <a:pt x="7" y="226"/>
                      <a:pt x="13" y="220"/>
                      <a:pt x="20" y="213"/>
                    </a:cubicBezTo>
                    <a:cubicBezTo>
                      <a:pt x="28" y="204"/>
                      <a:pt x="34" y="195"/>
                      <a:pt x="41" y="185"/>
                    </a:cubicBezTo>
                    <a:cubicBezTo>
                      <a:pt x="56" y="165"/>
                      <a:pt x="69" y="143"/>
                      <a:pt x="82" y="122"/>
                    </a:cubicBezTo>
                    <a:cubicBezTo>
                      <a:pt x="90" y="110"/>
                      <a:pt x="97" y="98"/>
                      <a:pt x="101" y="84"/>
                    </a:cubicBezTo>
                    <a:cubicBezTo>
                      <a:pt x="103" y="80"/>
                      <a:pt x="104" y="75"/>
                      <a:pt x="106" y="70"/>
                    </a:cubicBezTo>
                    <a:cubicBezTo>
                      <a:pt x="107" y="68"/>
                      <a:pt x="107" y="66"/>
                      <a:pt x="103" y="67"/>
                    </a:cubicBezTo>
                    <a:cubicBezTo>
                      <a:pt x="101" y="67"/>
                      <a:pt x="99" y="67"/>
                      <a:pt x="97" y="67"/>
                    </a:cubicBezTo>
                    <a:cubicBezTo>
                      <a:pt x="95" y="67"/>
                      <a:pt x="94" y="67"/>
                      <a:pt x="92" y="67"/>
                    </a:cubicBezTo>
                    <a:cubicBezTo>
                      <a:pt x="83" y="68"/>
                      <a:pt x="74" y="70"/>
                      <a:pt x="65" y="74"/>
                    </a:cubicBezTo>
                    <a:cubicBezTo>
                      <a:pt x="63" y="75"/>
                      <a:pt x="61" y="78"/>
                      <a:pt x="58" y="80"/>
                    </a:cubicBezTo>
                    <a:cubicBezTo>
                      <a:pt x="55" y="82"/>
                      <a:pt x="51" y="83"/>
                      <a:pt x="49" y="81"/>
                    </a:cubicBezTo>
                    <a:cubicBezTo>
                      <a:pt x="47" y="78"/>
                      <a:pt x="49" y="76"/>
                      <a:pt x="50" y="73"/>
                    </a:cubicBezTo>
                    <a:cubicBezTo>
                      <a:pt x="54" y="67"/>
                      <a:pt x="60" y="64"/>
                      <a:pt x="66" y="62"/>
                    </a:cubicBezTo>
                    <a:cubicBezTo>
                      <a:pt x="74" y="59"/>
                      <a:pt x="83" y="57"/>
                      <a:pt x="92" y="56"/>
                    </a:cubicBezTo>
                    <a:cubicBezTo>
                      <a:pt x="93" y="55"/>
                      <a:pt x="94" y="56"/>
                      <a:pt x="96" y="55"/>
                    </a:cubicBezTo>
                    <a:close/>
                  </a:path>
                </a:pathLst>
              </a:custGeom>
              <a:solidFill>
                <a:srgbClr val="EC1C24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sz="2400">
                  <a:solidFill>
                    <a:prstClr val="black"/>
                  </a:solidFill>
                </a:endParaRPr>
              </a:p>
            </p:txBody>
          </p:sp>
          <p:sp>
            <p:nvSpPr>
              <p:cNvPr id="318" name="Freeform 17"/>
              <p:cNvSpPr>
                <a:spLocks/>
              </p:cNvSpPr>
              <p:nvPr/>
            </p:nvSpPr>
            <p:spPr bwMode="auto">
              <a:xfrm>
                <a:off x="2032" y="3396"/>
                <a:ext cx="64" cy="128"/>
              </a:xfrm>
              <a:custGeom>
                <a:avLst/>
                <a:gdLst>
                  <a:gd name="T0" fmla="*/ 76 w 119"/>
                  <a:gd name="T1" fmla="*/ 196 h 230"/>
                  <a:gd name="T2" fmla="*/ 75 w 119"/>
                  <a:gd name="T3" fmla="*/ 186 h 230"/>
                  <a:gd name="T4" fmla="*/ 74 w 119"/>
                  <a:gd name="T5" fmla="*/ 179 h 230"/>
                  <a:gd name="T6" fmla="*/ 73 w 119"/>
                  <a:gd name="T7" fmla="*/ 166 h 230"/>
                  <a:gd name="T8" fmla="*/ 71 w 119"/>
                  <a:gd name="T9" fmla="*/ 154 h 230"/>
                  <a:gd name="T10" fmla="*/ 71 w 119"/>
                  <a:gd name="T11" fmla="*/ 144 h 230"/>
                  <a:gd name="T12" fmla="*/ 71 w 119"/>
                  <a:gd name="T13" fmla="*/ 109 h 230"/>
                  <a:gd name="T14" fmla="*/ 72 w 119"/>
                  <a:gd name="T15" fmla="*/ 88 h 230"/>
                  <a:gd name="T16" fmla="*/ 73 w 119"/>
                  <a:gd name="T17" fmla="*/ 66 h 230"/>
                  <a:gd name="T18" fmla="*/ 73 w 119"/>
                  <a:gd name="T19" fmla="*/ 25 h 230"/>
                  <a:gd name="T20" fmla="*/ 51 w 119"/>
                  <a:gd name="T21" fmla="*/ 32 h 230"/>
                  <a:gd name="T22" fmla="*/ 37 w 119"/>
                  <a:gd name="T23" fmla="*/ 31 h 230"/>
                  <a:gd name="T24" fmla="*/ 85 w 119"/>
                  <a:gd name="T25" fmla="*/ 7 h 230"/>
                  <a:gd name="T26" fmla="*/ 117 w 119"/>
                  <a:gd name="T27" fmla="*/ 2 h 230"/>
                  <a:gd name="T28" fmla="*/ 98 w 119"/>
                  <a:gd name="T29" fmla="*/ 18 h 230"/>
                  <a:gd name="T30" fmla="*/ 89 w 119"/>
                  <a:gd name="T31" fmla="*/ 23 h 230"/>
                  <a:gd name="T32" fmla="*/ 88 w 119"/>
                  <a:gd name="T33" fmla="*/ 36 h 230"/>
                  <a:gd name="T34" fmla="*/ 86 w 119"/>
                  <a:gd name="T35" fmla="*/ 49 h 230"/>
                  <a:gd name="T36" fmla="*/ 86 w 119"/>
                  <a:gd name="T37" fmla="*/ 56 h 230"/>
                  <a:gd name="T38" fmla="*/ 85 w 119"/>
                  <a:gd name="T39" fmla="*/ 64 h 230"/>
                  <a:gd name="T40" fmla="*/ 84 w 119"/>
                  <a:gd name="T41" fmla="*/ 71 h 230"/>
                  <a:gd name="T42" fmla="*/ 83 w 119"/>
                  <a:gd name="T43" fmla="*/ 81 h 230"/>
                  <a:gd name="T44" fmla="*/ 83 w 119"/>
                  <a:gd name="T45" fmla="*/ 92 h 230"/>
                  <a:gd name="T46" fmla="*/ 82 w 119"/>
                  <a:gd name="T47" fmla="*/ 106 h 230"/>
                  <a:gd name="T48" fmla="*/ 82 w 119"/>
                  <a:gd name="T49" fmla="*/ 139 h 230"/>
                  <a:gd name="T50" fmla="*/ 83 w 119"/>
                  <a:gd name="T51" fmla="*/ 144 h 230"/>
                  <a:gd name="T52" fmla="*/ 84 w 119"/>
                  <a:gd name="T53" fmla="*/ 152 h 230"/>
                  <a:gd name="T54" fmla="*/ 86 w 119"/>
                  <a:gd name="T55" fmla="*/ 173 h 230"/>
                  <a:gd name="T56" fmla="*/ 90 w 119"/>
                  <a:gd name="T57" fmla="*/ 200 h 230"/>
                  <a:gd name="T58" fmla="*/ 90 w 119"/>
                  <a:gd name="T59" fmla="*/ 209 h 230"/>
                  <a:gd name="T60" fmla="*/ 90 w 119"/>
                  <a:gd name="T61" fmla="*/ 224 h 230"/>
                  <a:gd name="T62" fmla="*/ 77 w 119"/>
                  <a:gd name="T63" fmla="*/ 228 h 230"/>
                  <a:gd name="T64" fmla="*/ 41 w 119"/>
                  <a:gd name="T65" fmla="*/ 200 h 230"/>
                  <a:gd name="T66" fmla="*/ 4 w 119"/>
                  <a:gd name="T67" fmla="*/ 164 h 230"/>
                  <a:gd name="T68" fmla="*/ 1 w 119"/>
                  <a:gd name="T69" fmla="*/ 157 h 230"/>
                  <a:gd name="T70" fmla="*/ 27 w 119"/>
                  <a:gd name="T71" fmla="*/ 174 h 230"/>
                  <a:gd name="T72" fmla="*/ 70 w 119"/>
                  <a:gd name="T73" fmla="*/ 203 h 230"/>
                  <a:gd name="T74" fmla="*/ 76 w 119"/>
                  <a:gd name="T75" fmla="*/ 196 h 2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</a:cxnLst>
                <a:rect l="0" t="0" r="r" b="b"/>
                <a:pathLst>
                  <a:path w="119" h="230">
                    <a:moveTo>
                      <a:pt x="76" y="196"/>
                    </a:moveTo>
                    <a:lnTo>
                      <a:pt x="76" y="196"/>
                    </a:lnTo>
                    <a:cubicBezTo>
                      <a:pt x="75" y="195"/>
                      <a:pt x="75" y="193"/>
                      <a:pt x="75" y="191"/>
                    </a:cubicBezTo>
                    <a:cubicBezTo>
                      <a:pt x="75" y="189"/>
                      <a:pt x="76" y="188"/>
                      <a:pt x="75" y="186"/>
                    </a:cubicBezTo>
                    <a:cubicBezTo>
                      <a:pt x="75" y="185"/>
                      <a:pt x="75" y="184"/>
                      <a:pt x="75" y="183"/>
                    </a:cubicBezTo>
                    <a:cubicBezTo>
                      <a:pt x="74" y="182"/>
                      <a:pt x="75" y="180"/>
                      <a:pt x="74" y="179"/>
                    </a:cubicBezTo>
                    <a:cubicBezTo>
                      <a:pt x="74" y="176"/>
                      <a:pt x="74" y="173"/>
                      <a:pt x="73" y="170"/>
                    </a:cubicBezTo>
                    <a:cubicBezTo>
                      <a:pt x="73" y="169"/>
                      <a:pt x="73" y="168"/>
                      <a:pt x="73" y="166"/>
                    </a:cubicBezTo>
                    <a:cubicBezTo>
                      <a:pt x="72" y="163"/>
                      <a:pt x="72" y="160"/>
                      <a:pt x="72" y="157"/>
                    </a:cubicBezTo>
                    <a:cubicBezTo>
                      <a:pt x="71" y="156"/>
                      <a:pt x="72" y="155"/>
                      <a:pt x="71" y="154"/>
                    </a:cubicBezTo>
                    <a:cubicBezTo>
                      <a:pt x="71" y="152"/>
                      <a:pt x="71" y="151"/>
                      <a:pt x="71" y="149"/>
                    </a:cubicBezTo>
                    <a:cubicBezTo>
                      <a:pt x="70" y="147"/>
                      <a:pt x="71" y="145"/>
                      <a:pt x="71" y="144"/>
                    </a:cubicBezTo>
                    <a:lnTo>
                      <a:pt x="71" y="124"/>
                    </a:lnTo>
                    <a:cubicBezTo>
                      <a:pt x="71" y="119"/>
                      <a:pt x="70" y="114"/>
                      <a:pt x="71" y="109"/>
                    </a:cubicBezTo>
                    <a:cubicBezTo>
                      <a:pt x="71" y="106"/>
                      <a:pt x="71" y="102"/>
                      <a:pt x="71" y="98"/>
                    </a:cubicBezTo>
                    <a:cubicBezTo>
                      <a:pt x="72" y="95"/>
                      <a:pt x="71" y="91"/>
                      <a:pt x="72" y="88"/>
                    </a:cubicBezTo>
                    <a:cubicBezTo>
                      <a:pt x="72" y="84"/>
                      <a:pt x="72" y="81"/>
                      <a:pt x="72" y="77"/>
                    </a:cubicBezTo>
                    <a:cubicBezTo>
                      <a:pt x="73" y="73"/>
                      <a:pt x="72" y="70"/>
                      <a:pt x="73" y="66"/>
                    </a:cubicBezTo>
                    <a:cubicBezTo>
                      <a:pt x="73" y="61"/>
                      <a:pt x="73" y="57"/>
                      <a:pt x="73" y="53"/>
                    </a:cubicBezTo>
                    <a:cubicBezTo>
                      <a:pt x="73" y="44"/>
                      <a:pt x="73" y="34"/>
                      <a:pt x="73" y="25"/>
                    </a:cubicBezTo>
                    <a:cubicBezTo>
                      <a:pt x="71" y="23"/>
                      <a:pt x="70" y="23"/>
                      <a:pt x="67" y="23"/>
                    </a:cubicBezTo>
                    <a:cubicBezTo>
                      <a:pt x="61" y="25"/>
                      <a:pt x="56" y="29"/>
                      <a:pt x="51" y="32"/>
                    </a:cubicBezTo>
                    <a:cubicBezTo>
                      <a:pt x="48" y="35"/>
                      <a:pt x="44" y="37"/>
                      <a:pt x="40" y="37"/>
                    </a:cubicBezTo>
                    <a:cubicBezTo>
                      <a:pt x="36" y="37"/>
                      <a:pt x="35" y="35"/>
                      <a:pt x="37" y="31"/>
                    </a:cubicBezTo>
                    <a:cubicBezTo>
                      <a:pt x="40" y="26"/>
                      <a:pt x="44" y="23"/>
                      <a:pt x="49" y="21"/>
                    </a:cubicBezTo>
                    <a:cubicBezTo>
                      <a:pt x="60" y="14"/>
                      <a:pt x="72" y="10"/>
                      <a:pt x="85" y="7"/>
                    </a:cubicBezTo>
                    <a:cubicBezTo>
                      <a:pt x="94" y="4"/>
                      <a:pt x="103" y="2"/>
                      <a:pt x="112" y="0"/>
                    </a:cubicBezTo>
                    <a:cubicBezTo>
                      <a:pt x="114" y="0"/>
                      <a:pt x="116" y="0"/>
                      <a:pt x="117" y="2"/>
                    </a:cubicBezTo>
                    <a:cubicBezTo>
                      <a:pt x="119" y="4"/>
                      <a:pt x="118" y="6"/>
                      <a:pt x="117" y="7"/>
                    </a:cubicBezTo>
                    <a:cubicBezTo>
                      <a:pt x="112" y="14"/>
                      <a:pt x="105" y="17"/>
                      <a:pt x="98" y="18"/>
                    </a:cubicBezTo>
                    <a:cubicBezTo>
                      <a:pt x="96" y="19"/>
                      <a:pt x="93" y="19"/>
                      <a:pt x="91" y="20"/>
                    </a:cubicBezTo>
                    <a:cubicBezTo>
                      <a:pt x="90" y="21"/>
                      <a:pt x="90" y="22"/>
                      <a:pt x="89" y="23"/>
                    </a:cubicBezTo>
                    <a:cubicBezTo>
                      <a:pt x="88" y="25"/>
                      <a:pt x="88" y="27"/>
                      <a:pt x="88" y="29"/>
                    </a:cubicBezTo>
                    <a:cubicBezTo>
                      <a:pt x="87" y="31"/>
                      <a:pt x="88" y="33"/>
                      <a:pt x="88" y="36"/>
                    </a:cubicBezTo>
                    <a:cubicBezTo>
                      <a:pt x="87" y="39"/>
                      <a:pt x="87" y="42"/>
                      <a:pt x="87" y="45"/>
                    </a:cubicBezTo>
                    <a:cubicBezTo>
                      <a:pt x="86" y="46"/>
                      <a:pt x="87" y="47"/>
                      <a:pt x="86" y="49"/>
                    </a:cubicBezTo>
                    <a:cubicBezTo>
                      <a:pt x="86" y="50"/>
                      <a:pt x="86" y="51"/>
                      <a:pt x="86" y="52"/>
                    </a:cubicBezTo>
                    <a:cubicBezTo>
                      <a:pt x="85" y="53"/>
                      <a:pt x="86" y="54"/>
                      <a:pt x="86" y="56"/>
                    </a:cubicBezTo>
                    <a:cubicBezTo>
                      <a:pt x="86" y="57"/>
                      <a:pt x="86" y="58"/>
                      <a:pt x="85" y="59"/>
                    </a:cubicBezTo>
                    <a:cubicBezTo>
                      <a:pt x="85" y="61"/>
                      <a:pt x="86" y="62"/>
                      <a:pt x="85" y="64"/>
                    </a:cubicBezTo>
                    <a:cubicBezTo>
                      <a:pt x="85" y="65"/>
                      <a:pt x="85" y="66"/>
                      <a:pt x="85" y="68"/>
                    </a:cubicBezTo>
                    <a:cubicBezTo>
                      <a:pt x="84" y="69"/>
                      <a:pt x="85" y="70"/>
                      <a:pt x="84" y="71"/>
                    </a:cubicBezTo>
                    <a:cubicBezTo>
                      <a:pt x="84" y="73"/>
                      <a:pt x="84" y="75"/>
                      <a:pt x="84" y="76"/>
                    </a:cubicBezTo>
                    <a:cubicBezTo>
                      <a:pt x="83" y="78"/>
                      <a:pt x="84" y="80"/>
                      <a:pt x="83" y="81"/>
                    </a:cubicBezTo>
                    <a:cubicBezTo>
                      <a:pt x="83" y="83"/>
                      <a:pt x="83" y="85"/>
                      <a:pt x="83" y="86"/>
                    </a:cubicBezTo>
                    <a:cubicBezTo>
                      <a:pt x="83" y="88"/>
                      <a:pt x="83" y="90"/>
                      <a:pt x="83" y="92"/>
                    </a:cubicBezTo>
                    <a:cubicBezTo>
                      <a:pt x="83" y="94"/>
                      <a:pt x="83" y="96"/>
                      <a:pt x="83" y="98"/>
                    </a:cubicBezTo>
                    <a:cubicBezTo>
                      <a:pt x="82" y="101"/>
                      <a:pt x="83" y="104"/>
                      <a:pt x="82" y="106"/>
                    </a:cubicBezTo>
                    <a:cubicBezTo>
                      <a:pt x="82" y="110"/>
                      <a:pt x="82" y="114"/>
                      <a:pt x="82" y="117"/>
                    </a:cubicBezTo>
                    <a:cubicBezTo>
                      <a:pt x="81" y="124"/>
                      <a:pt x="81" y="131"/>
                      <a:pt x="82" y="139"/>
                    </a:cubicBezTo>
                    <a:cubicBezTo>
                      <a:pt x="82" y="139"/>
                      <a:pt x="82" y="139"/>
                      <a:pt x="83" y="139"/>
                    </a:cubicBezTo>
                    <a:cubicBezTo>
                      <a:pt x="84" y="141"/>
                      <a:pt x="82" y="142"/>
                      <a:pt x="83" y="144"/>
                    </a:cubicBezTo>
                    <a:cubicBezTo>
                      <a:pt x="83" y="145"/>
                      <a:pt x="83" y="147"/>
                      <a:pt x="83" y="149"/>
                    </a:cubicBezTo>
                    <a:cubicBezTo>
                      <a:pt x="84" y="150"/>
                      <a:pt x="83" y="151"/>
                      <a:pt x="84" y="152"/>
                    </a:cubicBezTo>
                    <a:cubicBezTo>
                      <a:pt x="84" y="158"/>
                      <a:pt x="86" y="164"/>
                      <a:pt x="86" y="169"/>
                    </a:cubicBezTo>
                    <a:cubicBezTo>
                      <a:pt x="86" y="171"/>
                      <a:pt x="85" y="172"/>
                      <a:pt x="86" y="173"/>
                    </a:cubicBezTo>
                    <a:cubicBezTo>
                      <a:pt x="86" y="181"/>
                      <a:pt x="88" y="189"/>
                      <a:pt x="89" y="197"/>
                    </a:cubicBezTo>
                    <a:cubicBezTo>
                      <a:pt x="90" y="198"/>
                      <a:pt x="89" y="199"/>
                      <a:pt x="90" y="200"/>
                    </a:cubicBezTo>
                    <a:cubicBezTo>
                      <a:pt x="90" y="202"/>
                      <a:pt x="90" y="203"/>
                      <a:pt x="90" y="204"/>
                    </a:cubicBezTo>
                    <a:cubicBezTo>
                      <a:pt x="91" y="206"/>
                      <a:pt x="90" y="207"/>
                      <a:pt x="90" y="209"/>
                    </a:cubicBezTo>
                    <a:cubicBezTo>
                      <a:pt x="91" y="211"/>
                      <a:pt x="91" y="214"/>
                      <a:pt x="91" y="216"/>
                    </a:cubicBezTo>
                    <a:cubicBezTo>
                      <a:pt x="91" y="219"/>
                      <a:pt x="91" y="222"/>
                      <a:pt x="90" y="224"/>
                    </a:cubicBezTo>
                    <a:cubicBezTo>
                      <a:pt x="86" y="224"/>
                      <a:pt x="84" y="226"/>
                      <a:pt x="81" y="229"/>
                    </a:cubicBezTo>
                    <a:cubicBezTo>
                      <a:pt x="80" y="230"/>
                      <a:pt x="78" y="229"/>
                      <a:pt x="77" y="228"/>
                    </a:cubicBezTo>
                    <a:cubicBezTo>
                      <a:pt x="71" y="225"/>
                      <a:pt x="66" y="221"/>
                      <a:pt x="61" y="217"/>
                    </a:cubicBezTo>
                    <a:cubicBezTo>
                      <a:pt x="54" y="211"/>
                      <a:pt x="48" y="205"/>
                      <a:pt x="41" y="200"/>
                    </a:cubicBezTo>
                    <a:cubicBezTo>
                      <a:pt x="29" y="191"/>
                      <a:pt x="21" y="179"/>
                      <a:pt x="10" y="169"/>
                    </a:cubicBezTo>
                    <a:cubicBezTo>
                      <a:pt x="8" y="167"/>
                      <a:pt x="6" y="166"/>
                      <a:pt x="4" y="164"/>
                    </a:cubicBezTo>
                    <a:cubicBezTo>
                      <a:pt x="3" y="164"/>
                      <a:pt x="2" y="163"/>
                      <a:pt x="1" y="162"/>
                    </a:cubicBezTo>
                    <a:cubicBezTo>
                      <a:pt x="0" y="161"/>
                      <a:pt x="0" y="159"/>
                      <a:pt x="1" y="157"/>
                    </a:cubicBezTo>
                    <a:cubicBezTo>
                      <a:pt x="2" y="156"/>
                      <a:pt x="3" y="157"/>
                      <a:pt x="5" y="157"/>
                    </a:cubicBezTo>
                    <a:cubicBezTo>
                      <a:pt x="13" y="161"/>
                      <a:pt x="21" y="166"/>
                      <a:pt x="27" y="174"/>
                    </a:cubicBezTo>
                    <a:cubicBezTo>
                      <a:pt x="29" y="176"/>
                      <a:pt x="32" y="178"/>
                      <a:pt x="35" y="180"/>
                    </a:cubicBezTo>
                    <a:cubicBezTo>
                      <a:pt x="46" y="188"/>
                      <a:pt x="58" y="196"/>
                      <a:pt x="70" y="203"/>
                    </a:cubicBezTo>
                    <a:cubicBezTo>
                      <a:pt x="72" y="205"/>
                      <a:pt x="74" y="206"/>
                      <a:pt x="76" y="203"/>
                    </a:cubicBezTo>
                    <a:cubicBezTo>
                      <a:pt x="76" y="201"/>
                      <a:pt x="76" y="199"/>
                      <a:pt x="76" y="196"/>
                    </a:cubicBezTo>
                    <a:close/>
                  </a:path>
                </a:pathLst>
              </a:custGeom>
              <a:solidFill>
                <a:srgbClr val="EC1C24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sz="2400">
                  <a:solidFill>
                    <a:prstClr val="black"/>
                  </a:solidFill>
                </a:endParaRPr>
              </a:p>
            </p:txBody>
          </p:sp>
          <p:sp>
            <p:nvSpPr>
              <p:cNvPr id="319" name="Freeform 18"/>
              <p:cNvSpPr>
                <a:spLocks/>
              </p:cNvSpPr>
              <p:nvPr/>
            </p:nvSpPr>
            <p:spPr bwMode="auto">
              <a:xfrm>
                <a:off x="2135" y="3430"/>
                <a:ext cx="72" cy="57"/>
              </a:xfrm>
              <a:custGeom>
                <a:avLst/>
                <a:gdLst>
                  <a:gd name="T0" fmla="*/ 129 w 134"/>
                  <a:gd name="T1" fmla="*/ 71 h 104"/>
                  <a:gd name="T2" fmla="*/ 129 w 134"/>
                  <a:gd name="T3" fmla="*/ 71 h 104"/>
                  <a:gd name="T4" fmla="*/ 129 w 134"/>
                  <a:gd name="T5" fmla="*/ 76 h 104"/>
                  <a:gd name="T6" fmla="*/ 129 w 134"/>
                  <a:gd name="T7" fmla="*/ 80 h 104"/>
                  <a:gd name="T8" fmla="*/ 133 w 134"/>
                  <a:gd name="T9" fmla="*/ 81 h 104"/>
                  <a:gd name="T10" fmla="*/ 132 w 134"/>
                  <a:gd name="T11" fmla="*/ 94 h 104"/>
                  <a:gd name="T12" fmla="*/ 127 w 134"/>
                  <a:gd name="T13" fmla="*/ 101 h 104"/>
                  <a:gd name="T14" fmla="*/ 117 w 134"/>
                  <a:gd name="T15" fmla="*/ 94 h 104"/>
                  <a:gd name="T16" fmla="*/ 116 w 134"/>
                  <a:gd name="T17" fmla="*/ 83 h 104"/>
                  <a:gd name="T18" fmla="*/ 115 w 134"/>
                  <a:gd name="T19" fmla="*/ 67 h 104"/>
                  <a:gd name="T20" fmla="*/ 115 w 134"/>
                  <a:gd name="T21" fmla="*/ 62 h 104"/>
                  <a:gd name="T22" fmla="*/ 114 w 134"/>
                  <a:gd name="T23" fmla="*/ 60 h 104"/>
                  <a:gd name="T24" fmla="*/ 112 w 134"/>
                  <a:gd name="T25" fmla="*/ 61 h 104"/>
                  <a:gd name="T26" fmla="*/ 86 w 134"/>
                  <a:gd name="T27" fmla="*/ 85 h 104"/>
                  <a:gd name="T28" fmla="*/ 67 w 134"/>
                  <a:gd name="T29" fmla="*/ 93 h 104"/>
                  <a:gd name="T30" fmla="*/ 55 w 134"/>
                  <a:gd name="T31" fmla="*/ 97 h 104"/>
                  <a:gd name="T32" fmla="*/ 46 w 134"/>
                  <a:gd name="T33" fmla="*/ 101 h 104"/>
                  <a:gd name="T34" fmla="*/ 42 w 134"/>
                  <a:gd name="T35" fmla="*/ 101 h 104"/>
                  <a:gd name="T36" fmla="*/ 40 w 134"/>
                  <a:gd name="T37" fmla="*/ 88 h 104"/>
                  <a:gd name="T38" fmla="*/ 67 w 134"/>
                  <a:gd name="T39" fmla="*/ 56 h 104"/>
                  <a:gd name="T40" fmla="*/ 84 w 134"/>
                  <a:gd name="T41" fmla="*/ 32 h 104"/>
                  <a:gd name="T42" fmla="*/ 92 w 134"/>
                  <a:gd name="T43" fmla="*/ 21 h 104"/>
                  <a:gd name="T44" fmla="*/ 93 w 134"/>
                  <a:gd name="T45" fmla="*/ 18 h 104"/>
                  <a:gd name="T46" fmla="*/ 54 w 134"/>
                  <a:gd name="T47" fmla="*/ 25 h 104"/>
                  <a:gd name="T48" fmla="*/ 49 w 134"/>
                  <a:gd name="T49" fmla="*/ 25 h 104"/>
                  <a:gd name="T50" fmla="*/ 37 w 134"/>
                  <a:gd name="T51" fmla="*/ 25 h 104"/>
                  <a:gd name="T52" fmla="*/ 33 w 134"/>
                  <a:gd name="T53" fmla="*/ 25 h 104"/>
                  <a:gd name="T54" fmla="*/ 5 w 134"/>
                  <a:gd name="T55" fmla="*/ 18 h 104"/>
                  <a:gd name="T56" fmla="*/ 1 w 134"/>
                  <a:gd name="T57" fmla="*/ 15 h 104"/>
                  <a:gd name="T58" fmla="*/ 1 w 134"/>
                  <a:gd name="T59" fmla="*/ 11 h 104"/>
                  <a:gd name="T60" fmla="*/ 8 w 134"/>
                  <a:gd name="T61" fmla="*/ 7 h 104"/>
                  <a:gd name="T62" fmla="*/ 11 w 134"/>
                  <a:gd name="T63" fmla="*/ 7 h 104"/>
                  <a:gd name="T64" fmla="*/ 29 w 134"/>
                  <a:gd name="T65" fmla="*/ 13 h 104"/>
                  <a:gd name="T66" fmla="*/ 33 w 134"/>
                  <a:gd name="T67" fmla="*/ 13 h 104"/>
                  <a:gd name="T68" fmla="*/ 54 w 134"/>
                  <a:gd name="T69" fmla="*/ 13 h 104"/>
                  <a:gd name="T70" fmla="*/ 59 w 134"/>
                  <a:gd name="T71" fmla="*/ 13 h 104"/>
                  <a:gd name="T72" fmla="*/ 63 w 134"/>
                  <a:gd name="T73" fmla="*/ 12 h 104"/>
                  <a:gd name="T74" fmla="*/ 67 w 134"/>
                  <a:gd name="T75" fmla="*/ 12 h 104"/>
                  <a:gd name="T76" fmla="*/ 108 w 134"/>
                  <a:gd name="T77" fmla="*/ 2 h 104"/>
                  <a:gd name="T78" fmla="*/ 120 w 134"/>
                  <a:gd name="T79" fmla="*/ 4 h 104"/>
                  <a:gd name="T80" fmla="*/ 120 w 134"/>
                  <a:gd name="T81" fmla="*/ 8 h 104"/>
                  <a:gd name="T82" fmla="*/ 97 w 134"/>
                  <a:gd name="T83" fmla="*/ 35 h 104"/>
                  <a:gd name="T84" fmla="*/ 79 w 134"/>
                  <a:gd name="T85" fmla="*/ 60 h 104"/>
                  <a:gd name="T86" fmla="*/ 63 w 134"/>
                  <a:gd name="T87" fmla="*/ 78 h 104"/>
                  <a:gd name="T88" fmla="*/ 60 w 134"/>
                  <a:gd name="T89" fmla="*/ 83 h 104"/>
                  <a:gd name="T90" fmla="*/ 66 w 134"/>
                  <a:gd name="T91" fmla="*/ 81 h 104"/>
                  <a:gd name="T92" fmla="*/ 94 w 134"/>
                  <a:gd name="T93" fmla="*/ 65 h 104"/>
                  <a:gd name="T94" fmla="*/ 111 w 134"/>
                  <a:gd name="T95" fmla="*/ 44 h 104"/>
                  <a:gd name="T96" fmla="*/ 114 w 134"/>
                  <a:gd name="T97" fmla="*/ 36 h 104"/>
                  <a:gd name="T98" fmla="*/ 127 w 134"/>
                  <a:gd name="T99" fmla="*/ 32 h 104"/>
                  <a:gd name="T100" fmla="*/ 127 w 134"/>
                  <a:gd name="T101" fmla="*/ 35 h 104"/>
                  <a:gd name="T102" fmla="*/ 127 w 134"/>
                  <a:gd name="T103" fmla="*/ 51 h 104"/>
                  <a:gd name="T104" fmla="*/ 127 w 134"/>
                  <a:gd name="T105" fmla="*/ 55 h 104"/>
                  <a:gd name="T106" fmla="*/ 127 w 134"/>
                  <a:gd name="T107" fmla="*/ 59 h 104"/>
                  <a:gd name="T108" fmla="*/ 128 w 134"/>
                  <a:gd name="T109" fmla="*/ 63 h 104"/>
                  <a:gd name="T110" fmla="*/ 128 w 134"/>
                  <a:gd name="T111" fmla="*/ 66 h 104"/>
                  <a:gd name="T112" fmla="*/ 129 w 134"/>
                  <a:gd name="T113" fmla="*/ 71 h 1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</a:cxnLst>
                <a:rect l="0" t="0" r="r" b="b"/>
                <a:pathLst>
                  <a:path w="134" h="104">
                    <a:moveTo>
                      <a:pt x="129" y="71"/>
                    </a:moveTo>
                    <a:lnTo>
                      <a:pt x="129" y="71"/>
                    </a:lnTo>
                    <a:cubicBezTo>
                      <a:pt x="129" y="72"/>
                      <a:pt x="129" y="74"/>
                      <a:pt x="129" y="76"/>
                    </a:cubicBezTo>
                    <a:cubicBezTo>
                      <a:pt x="130" y="77"/>
                      <a:pt x="129" y="79"/>
                      <a:pt x="129" y="80"/>
                    </a:cubicBezTo>
                    <a:cubicBezTo>
                      <a:pt x="131" y="81"/>
                      <a:pt x="132" y="80"/>
                      <a:pt x="133" y="81"/>
                    </a:cubicBezTo>
                    <a:cubicBezTo>
                      <a:pt x="133" y="85"/>
                      <a:pt x="134" y="90"/>
                      <a:pt x="132" y="94"/>
                    </a:cubicBezTo>
                    <a:cubicBezTo>
                      <a:pt x="131" y="97"/>
                      <a:pt x="130" y="99"/>
                      <a:pt x="127" y="101"/>
                    </a:cubicBezTo>
                    <a:cubicBezTo>
                      <a:pt x="120" y="104"/>
                      <a:pt x="119" y="101"/>
                      <a:pt x="117" y="94"/>
                    </a:cubicBezTo>
                    <a:cubicBezTo>
                      <a:pt x="116" y="90"/>
                      <a:pt x="116" y="86"/>
                      <a:pt x="116" y="83"/>
                    </a:cubicBezTo>
                    <a:cubicBezTo>
                      <a:pt x="115" y="77"/>
                      <a:pt x="116" y="72"/>
                      <a:pt x="115" y="67"/>
                    </a:cubicBezTo>
                    <a:cubicBezTo>
                      <a:pt x="115" y="65"/>
                      <a:pt x="116" y="63"/>
                      <a:pt x="115" y="62"/>
                    </a:cubicBezTo>
                    <a:cubicBezTo>
                      <a:pt x="114" y="61"/>
                      <a:pt x="115" y="60"/>
                      <a:pt x="114" y="60"/>
                    </a:cubicBezTo>
                    <a:cubicBezTo>
                      <a:pt x="113" y="60"/>
                      <a:pt x="113" y="61"/>
                      <a:pt x="112" y="61"/>
                    </a:cubicBezTo>
                    <a:cubicBezTo>
                      <a:pt x="105" y="71"/>
                      <a:pt x="96" y="79"/>
                      <a:pt x="86" y="85"/>
                    </a:cubicBezTo>
                    <a:cubicBezTo>
                      <a:pt x="80" y="88"/>
                      <a:pt x="74" y="91"/>
                      <a:pt x="67" y="93"/>
                    </a:cubicBezTo>
                    <a:cubicBezTo>
                      <a:pt x="63" y="94"/>
                      <a:pt x="59" y="95"/>
                      <a:pt x="55" y="97"/>
                    </a:cubicBezTo>
                    <a:cubicBezTo>
                      <a:pt x="53" y="99"/>
                      <a:pt x="49" y="100"/>
                      <a:pt x="46" y="101"/>
                    </a:cubicBezTo>
                    <a:cubicBezTo>
                      <a:pt x="45" y="101"/>
                      <a:pt x="44" y="101"/>
                      <a:pt x="42" y="101"/>
                    </a:cubicBezTo>
                    <a:cubicBezTo>
                      <a:pt x="38" y="99"/>
                      <a:pt x="37" y="92"/>
                      <a:pt x="40" y="88"/>
                    </a:cubicBezTo>
                    <a:cubicBezTo>
                      <a:pt x="49" y="77"/>
                      <a:pt x="58" y="67"/>
                      <a:pt x="67" y="56"/>
                    </a:cubicBezTo>
                    <a:cubicBezTo>
                      <a:pt x="73" y="49"/>
                      <a:pt x="79" y="40"/>
                      <a:pt x="84" y="32"/>
                    </a:cubicBezTo>
                    <a:cubicBezTo>
                      <a:pt x="87" y="29"/>
                      <a:pt x="90" y="25"/>
                      <a:pt x="92" y="21"/>
                    </a:cubicBezTo>
                    <a:cubicBezTo>
                      <a:pt x="93" y="21"/>
                      <a:pt x="93" y="20"/>
                      <a:pt x="93" y="18"/>
                    </a:cubicBezTo>
                    <a:cubicBezTo>
                      <a:pt x="80" y="21"/>
                      <a:pt x="67" y="24"/>
                      <a:pt x="54" y="25"/>
                    </a:cubicBezTo>
                    <a:cubicBezTo>
                      <a:pt x="52" y="25"/>
                      <a:pt x="50" y="25"/>
                      <a:pt x="49" y="25"/>
                    </a:cubicBezTo>
                    <a:cubicBezTo>
                      <a:pt x="45" y="25"/>
                      <a:pt x="41" y="25"/>
                      <a:pt x="37" y="25"/>
                    </a:cubicBezTo>
                    <a:cubicBezTo>
                      <a:pt x="36" y="25"/>
                      <a:pt x="34" y="25"/>
                      <a:pt x="33" y="25"/>
                    </a:cubicBezTo>
                    <a:cubicBezTo>
                      <a:pt x="23" y="24"/>
                      <a:pt x="14" y="21"/>
                      <a:pt x="5" y="18"/>
                    </a:cubicBezTo>
                    <a:cubicBezTo>
                      <a:pt x="3" y="18"/>
                      <a:pt x="2" y="16"/>
                      <a:pt x="1" y="15"/>
                    </a:cubicBezTo>
                    <a:cubicBezTo>
                      <a:pt x="0" y="14"/>
                      <a:pt x="0" y="12"/>
                      <a:pt x="1" y="11"/>
                    </a:cubicBezTo>
                    <a:cubicBezTo>
                      <a:pt x="2" y="7"/>
                      <a:pt x="5" y="7"/>
                      <a:pt x="8" y="7"/>
                    </a:cubicBezTo>
                    <a:cubicBezTo>
                      <a:pt x="9" y="6"/>
                      <a:pt x="10" y="6"/>
                      <a:pt x="11" y="7"/>
                    </a:cubicBezTo>
                    <a:cubicBezTo>
                      <a:pt x="17" y="9"/>
                      <a:pt x="24" y="10"/>
                      <a:pt x="29" y="13"/>
                    </a:cubicBezTo>
                    <a:cubicBezTo>
                      <a:pt x="30" y="14"/>
                      <a:pt x="32" y="13"/>
                      <a:pt x="33" y="13"/>
                    </a:cubicBezTo>
                    <a:cubicBezTo>
                      <a:pt x="40" y="13"/>
                      <a:pt x="47" y="13"/>
                      <a:pt x="54" y="13"/>
                    </a:cubicBezTo>
                    <a:cubicBezTo>
                      <a:pt x="55" y="13"/>
                      <a:pt x="57" y="13"/>
                      <a:pt x="59" y="13"/>
                    </a:cubicBezTo>
                    <a:cubicBezTo>
                      <a:pt x="60" y="13"/>
                      <a:pt x="62" y="13"/>
                      <a:pt x="63" y="12"/>
                    </a:cubicBezTo>
                    <a:cubicBezTo>
                      <a:pt x="64" y="12"/>
                      <a:pt x="66" y="13"/>
                      <a:pt x="67" y="12"/>
                    </a:cubicBezTo>
                    <a:cubicBezTo>
                      <a:pt x="81" y="11"/>
                      <a:pt x="95" y="8"/>
                      <a:pt x="108" y="2"/>
                    </a:cubicBezTo>
                    <a:cubicBezTo>
                      <a:pt x="110" y="0"/>
                      <a:pt x="118" y="2"/>
                      <a:pt x="120" y="4"/>
                    </a:cubicBezTo>
                    <a:cubicBezTo>
                      <a:pt x="121" y="5"/>
                      <a:pt x="121" y="7"/>
                      <a:pt x="120" y="8"/>
                    </a:cubicBezTo>
                    <a:cubicBezTo>
                      <a:pt x="112" y="17"/>
                      <a:pt x="105" y="26"/>
                      <a:pt x="97" y="35"/>
                    </a:cubicBezTo>
                    <a:cubicBezTo>
                      <a:pt x="91" y="43"/>
                      <a:pt x="85" y="51"/>
                      <a:pt x="79" y="60"/>
                    </a:cubicBezTo>
                    <a:cubicBezTo>
                      <a:pt x="74" y="66"/>
                      <a:pt x="67" y="72"/>
                      <a:pt x="63" y="78"/>
                    </a:cubicBezTo>
                    <a:cubicBezTo>
                      <a:pt x="61" y="80"/>
                      <a:pt x="60" y="81"/>
                      <a:pt x="60" y="83"/>
                    </a:cubicBezTo>
                    <a:cubicBezTo>
                      <a:pt x="62" y="84"/>
                      <a:pt x="64" y="82"/>
                      <a:pt x="66" y="81"/>
                    </a:cubicBezTo>
                    <a:cubicBezTo>
                      <a:pt x="76" y="77"/>
                      <a:pt x="86" y="72"/>
                      <a:pt x="94" y="65"/>
                    </a:cubicBezTo>
                    <a:cubicBezTo>
                      <a:pt x="101" y="60"/>
                      <a:pt x="107" y="52"/>
                      <a:pt x="111" y="44"/>
                    </a:cubicBezTo>
                    <a:cubicBezTo>
                      <a:pt x="112" y="41"/>
                      <a:pt x="113" y="39"/>
                      <a:pt x="114" y="36"/>
                    </a:cubicBezTo>
                    <a:cubicBezTo>
                      <a:pt x="116" y="31"/>
                      <a:pt x="119" y="28"/>
                      <a:pt x="127" y="32"/>
                    </a:cubicBezTo>
                    <a:cubicBezTo>
                      <a:pt x="128" y="33"/>
                      <a:pt x="128" y="34"/>
                      <a:pt x="127" y="35"/>
                    </a:cubicBezTo>
                    <a:cubicBezTo>
                      <a:pt x="126" y="40"/>
                      <a:pt x="127" y="45"/>
                      <a:pt x="127" y="51"/>
                    </a:cubicBezTo>
                    <a:cubicBezTo>
                      <a:pt x="127" y="52"/>
                      <a:pt x="127" y="54"/>
                      <a:pt x="127" y="55"/>
                    </a:cubicBezTo>
                    <a:cubicBezTo>
                      <a:pt x="127" y="56"/>
                      <a:pt x="127" y="58"/>
                      <a:pt x="127" y="59"/>
                    </a:cubicBezTo>
                    <a:cubicBezTo>
                      <a:pt x="128" y="60"/>
                      <a:pt x="127" y="62"/>
                      <a:pt x="128" y="63"/>
                    </a:cubicBezTo>
                    <a:cubicBezTo>
                      <a:pt x="128" y="64"/>
                      <a:pt x="128" y="65"/>
                      <a:pt x="128" y="66"/>
                    </a:cubicBezTo>
                    <a:cubicBezTo>
                      <a:pt x="129" y="68"/>
                      <a:pt x="128" y="69"/>
                      <a:pt x="129" y="71"/>
                    </a:cubicBezTo>
                    <a:close/>
                  </a:path>
                </a:pathLst>
              </a:custGeom>
              <a:solidFill>
                <a:srgbClr val="EC1C24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sz="2400">
                  <a:solidFill>
                    <a:prstClr val="black"/>
                  </a:solidFill>
                </a:endParaRPr>
              </a:p>
            </p:txBody>
          </p:sp>
          <p:sp>
            <p:nvSpPr>
              <p:cNvPr id="320" name="Freeform 19"/>
              <p:cNvSpPr>
                <a:spLocks/>
              </p:cNvSpPr>
              <p:nvPr/>
            </p:nvSpPr>
            <p:spPr bwMode="auto">
              <a:xfrm>
                <a:off x="2158" y="3401"/>
                <a:ext cx="32" cy="15"/>
              </a:xfrm>
              <a:custGeom>
                <a:avLst/>
                <a:gdLst>
                  <a:gd name="T0" fmla="*/ 56 w 61"/>
                  <a:gd name="T1" fmla="*/ 27 h 27"/>
                  <a:gd name="T2" fmla="*/ 56 w 61"/>
                  <a:gd name="T3" fmla="*/ 27 h 27"/>
                  <a:gd name="T4" fmla="*/ 33 w 61"/>
                  <a:gd name="T5" fmla="*/ 22 h 27"/>
                  <a:gd name="T6" fmla="*/ 10 w 61"/>
                  <a:gd name="T7" fmla="*/ 15 h 27"/>
                  <a:gd name="T8" fmla="*/ 5 w 61"/>
                  <a:gd name="T9" fmla="*/ 12 h 27"/>
                  <a:gd name="T10" fmla="*/ 5 w 61"/>
                  <a:gd name="T11" fmla="*/ 3 h 27"/>
                  <a:gd name="T12" fmla="*/ 14 w 61"/>
                  <a:gd name="T13" fmla="*/ 2 h 27"/>
                  <a:gd name="T14" fmla="*/ 32 w 61"/>
                  <a:gd name="T15" fmla="*/ 10 h 27"/>
                  <a:gd name="T16" fmla="*/ 52 w 61"/>
                  <a:gd name="T17" fmla="*/ 17 h 27"/>
                  <a:gd name="T18" fmla="*/ 58 w 61"/>
                  <a:gd name="T19" fmla="*/ 20 h 27"/>
                  <a:gd name="T20" fmla="*/ 60 w 61"/>
                  <a:gd name="T21" fmla="*/ 25 h 27"/>
                  <a:gd name="T22" fmla="*/ 56 w 61"/>
                  <a:gd name="T23" fmla="*/ 27 h 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61" h="27">
                    <a:moveTo>
                      <a:pt x="56" y="27"/>
                    </a:moveTo>
                    <a:lnTo>
                      <a:pt x="56" y="27"/>
                    </a:lnTo>
                    <a:cubicBezTo>
                      <a:pt x="48" y="26"/>
                      <a:pt x="41" y="24"/>
                      <a:pt x="33" y="22"/>
                    </a:cubicBezTo>
                    <a:cubicBezTo>
                      <a:pt x="25" y="20"/>
                      <a:pt x="17" y="18"/>
                      <a:pt x="10" y="15"/>
                    </a:cubicBezTo>
                    <a:cubicBezTo>
                      <a:pt x="8" y="14"/>
                      <a:pt x="7" y="13"/>
                      <a:pt x="5" y="12"/>
                    </a:cubicBezTo>
                    <a:cubicBezTo>
                      <a:pt x="0" y="10"/>
                      <a:pt x="1" y="7"/>
                      <a:pt x="5" y="3"/>
                    </a:cubicBezTo>
                    <a:cubicBezTo>
                      <a:pt x="7" y="1"/>
                      <a:pt x="11" y="0"/>
                      <a:pt x="14" y="2"/>
                    </a:cubicBezTo>
                    <a:cubicBezTo>
                      <a:pt x="20" y="5"/>
                      <a:pt x="27" y="7"/>
                      <a:pt x="32" y="10"/>
                    </a:cubicBezTo>
                    <a:cubicBezTo>
                      <a:pt x="39" y="14"/>
                      <a:pt x="45" y="16"/>
                      <a:pt x="52" y="17"/>
                    </a:cubicBezTo>
                    <a:cubicBezTo>
                      <a:pt x="54" y="18"/>
                      <a:pt x="56" y="19"/>
                      <a:pt x="58" y="20"/>
                    </a:cubicBezTo>
                    <a:cubicBezTo>
                      <a:pt x="60" y="21"/>
                      <a:pt x="61" y="23"/>
                      <a:pt x="60" y="25"/>
                    </a:cubicBezTo>
                    <a:cubicBezTo>
                      <a:pt x="59" y="27"/>
                      <a:pt x="58" y="27"/>
                      <a:pt x="56" y="27"/>
                    </a:cubicBezTo>
                    <a:close/>
                  </a:path>
                </a:pathLst>
              </a:custGeom>
              <a:solidFill>
                <a:srgbClr val="EC1C24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sz="2400">
                  <a:solidFill>
                    <a:prstClr val="black"/>
                  </a:solidFill>
                </a:endParaRPr>
              </a:p>
            </p:txBody>
          </p:sp>
          <p:sp>
            <p:nvSpPr>
              <p:cNvPr id="321" name="Freeform 20"/>
              <p:cNvSpPr>
                <a:spLocks/>
              </p:cNvSpPr>
              <p:nvPr/>
            </p:nvSpPr>
            <p:spPr bwMode="auto">
              <a:xfrm>
                <a:off x="1997" y="3414"/>
                <a:ext cx="0" cy="30"/>
              </a:xfrm>
              <a:custGeom>
                <a:avLst/>
                <a:gdLst>
                  <a:gd name="T0" fmla="*/ 0 w 1"/>
                  <a:gd name="T1" fmla="*/ 0 h 55"/>
                  <a:gd name="T2" fmla="*/ 0 w 1"/>
                  <a:gd name="T3" fmla="*/ 0 h 55"/>
                  <a:gd name="T4" fmla="*/ 1 w 1"/>
                  <a:gd name="T5" fmla="*/ 2 h 55"/>
                  <a:gd name="T6" fmla="*/ 0 w 1"/>
                  <a:gd name="T7" fmla="*/ 53 h 55"/>
                  <a:gd name="T8" fmla="*/ 0 w 1"/>
                  <a:gd name="T9" fmla="*/ 55 h 55"/>
                  <a:gd name="T10" fmla="*/ 0 w 1"/>
                  <a:gd name="T11" fmla="*/ 0 h 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" h="55">
                    <a:moveTo>
                      <a:pt x="0" y="0"/>
                    </a:moveTo>
                    <a:lnTo>
                      <a:pt x="0" y="0"/>
                    </a:lnTo>
                    <a:cubicBezTo>
                      <a:pt x="1" y="1"/>
                      <a:pt x="1" y="1"/>
                      <a:pt x="1" y="2"/>
                    </a:cubicBezTo>
                    <a:cubicBezTo>
                      <a:pt x="1" y="19"/>
                      <a:pt x="1" y="36"/>
                      <a:pt x="0" y="53"/>
                    </a:cubicBezTo>
                    <a:cubicBezTo>
                      <a:pt x="0" y="53"/>
                      <a:pt x="1" y="54"/>
                      <a:pt x="0" y="55"/>
                    </a:cubicBez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CFCFC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sz="2400">
                  <a:solidFill>
                    <a:prstClr val="black"/>
                  </a:solidFill>
                </a:endParaRPr>
              </a:p>
            </p:txBody>
          </p:sp>
          <p:sp>
            <p:nvSpPr>
              <p:cNvPr id="322" name="Freeform 21"/>
              <p:cNvSpPr>
                <a:spLocks/>
              </p:cNvSpPr>
              <p:nvPr/>
            </p:nvSpPr>
            <p:spPr bwMode="auto">
              <a:xfrm>
                <a:off x="1828" y="3390"/>
                <a:ext cx="20" cy="1"/>
              </a:xfrm>
              <a:custGeom>
                <a:avLst/>
                <a:gdLst>
                  <a:gd name="T0" fmla="*/ 0 w 37"/>
                  <a:gd name="T1" fmla="*/ 0 h 2"/>
                  <a:gd name="T2" fmla="*/ 0 w 37"/>
                  <a:gd name="T3" fmla="*/ 0 h 2"/>
                  <a:gd name="T4" fmla="*/ 11 w 37"/>
                  <a:gd name="T5" fmla="*/ 1 h 2"/>
                  <a:gd name="T6" fmla="*/ 37 w 37"/>
                  <a:gd name="T7" fmla="*/ 1 h 2"/>
                  <a:gd name="T8" fmla="*/ 35 w 37"/>
                  <a:gd name="T9" fmla="*/ 1 h 2"/>
                  <a:gd name="T10" fmla="*/ 3 w 37"/>
                  <a:gd name="T11" fmla="*/ 1 h 2"/>
                  <a:gd name="T12" fmla="*/ 0 w 37"/>
                  <a:gd name="T13" fmla="*/ 0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7" h="2">
                    <a:moveTo>
                      <a:pt x="0" y="0"/>
                    </a:moveTo>
                    <a:lnTo>
                      <a:pt x="0" y="0"/>
                    </a:lnTo>
                    <a:cubicBezTo>
                      <a:pt x="4" y="1"/>
                      <a:pt x="7" y="1"/>
                      <a:pt x="11" y="1"/>
                    </a:cubicBezTo>
                    <a:cubicBezTo>
                      <a:pt x="20" y="1"/>
                      <a:pt x="28" y="1"/>
                      <a:pt x="37" y="1"/>
                    </a:cubicBezTo>
                    <a:cubicBezTo>
                      <a:pt x="36" y="1"/>
                      <a:pt x="36" y="1"/>
                      <a:pt x="35" y="1"/>
                    </a:cubicBezTo>
                    <a:lnTo>
                      <a:pt x="3" y="1"/>
                    </a:lnTo>
                    <a:cubicBezTo>
                      <a:pt x="2" y="1"/>
                      <a:pt x="1" y="2"/>
                      <a:pt x="0" y="0"/>
                    </a:cubicBezTo>
                    <a:close/>
                  </a:path>
                </a:pathLst>
              </a:custGeom>
              <a:solidFill>
                <a:srgbClr val="FCFCFC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sz="2400">
                  <a:solidFill>
                    <a:prstClr val="black"/>
                  </a:solidFill>
                </a:endParaRPr>
              </a:p>
            </p:txBody>
          </p:sp>
          <p:sp>
            <p:nvSpPr>
              <p:cNvPr id="323" name="Freeform 22"/>
              <p:cNvSpPr>
                <a:spLocks/>
              </p:cNvSpPr>
              <p:nvPr/>
            </p:nvSpPr>
            <p:spPr bwMode="auto">
              <a:xfrm>
                <a:off x="1892" y="3437"/>
                <a:ext cx="0" cy="18"/>
              </a:xfrm>
              <a:custGeom>
                <a:avLst/>
                <a:gdLst>
                  <a:gd name="T0" fmla="*/ 31 h 31"/>
                  <a:gd name="T1" fmla="*/ 31 h 31"/>
                  <a:gd name="T2" fmla="*/ 0 h 31"/>
                  <a:gd name="T3" fmla="*/ 3 h 31"/>
                  <a:gd name="T4" fmla="*/ 27 h 31"/>
                  <a:gd name="T5" fmla="*/ 31 h 31"/>
                </a:gdLst>
                <a:ahLst/>
                <a:cxnLst>
                  <a:cxn ang="0">
                    <a:pos x="0" y="T0"/>
                  </a:cxn>
                  <a:cxn ang="0">
                    <a:pos x="0" y="T1"/>
                  </a:cxn>
                  <a:cxn ang="0">
                    <a:pos x="0" y="T2"/>
                  </a:cxn>
                  <a:cxn ang="0">
                    <a:pos x="0" y="T3"/>
                  </a:cxn>
                  <a:cxn ang="0">
                    <a:pos x="0" y="T4"/>
                  </a:cxn>
                  <a:cxn ang="0">
                    <a:pos x="0" y="T5"/>
                  </a:cxn>
                </a:cxnLst>
                <a:rect l="0" t="0" r="r" b="b"/>
                <a:pathLst>
                  <a:path h="31">
                    <a:moveTo>
                      <a:pt x="0" y="31"/>
                    </a:moveTo>
                    <a:lnTo>
                      <a:pt x="0" y="31"/>
                    </a:lnTo>
                    <a:cubicBezTo>
                      <a:pt x="0" y="20"/>
                      <a:pt x="0" y="10"/>
                      <a:pt x="0" y="0"/>
                    </a:cubicBezTo>
                    <a:cubicBezTo>
                      <a:pt x="0" y="1"/>
                      <a:pt x="0" y="2"/>
                      <a:pt x="0" y="3"/>
                    </a:cubicBezTo>
                    <a:cubicBezTo>
                      <a:pt x="0" y="11"/>
                      <a:pt x="0" y="19"/>
                      <a:pt x="0" y="27"/>
                    </a:cubicBezTo>
                    <a:cubicBezTo>
                      <a:pt x="0" y="28"/>
                      <a:pt x="0" y="30"/>
                      <a:pt x="0" y="31"/>
                    </a:cubicBezTo>
                    <a:close/>
                  </a:path>
                </a:pathLst>
              </a:custGeom>
              <a:solidFill>
                <a:srgbClr val="FCFCFC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sz="2400">
                  <a:solidFill>
                    <a:prstClr val="black"/>
                  </a:solidFill>
                </a:endParaRPr>
              </a:p>
            </p:txBody>
          </p:sp>
          <p:sp>
            <p:nvSpPr>
              <p:cNvPr id="324" name="Freeform 23"/>
              <p:cNvSpPr>
                <a:spLocks/>
              </p:cNvSpPr>
              <p:nvPr/>
            </p:nvSpPr>
            <p:spPr bwMode="auto">
              <a:xfrm>
                <a:off x="2539" y="3494"/>
                <a:ext cx="1" cy="17"/>
              </a:xfrm>
              <a:custGeom>
                <a:avLst/>
                <a:gdLst>
                  <a:gd name="T0" fmla="*/ 0 w 1"/>
                  <a:gd name="T1" fmla="*/ 30 h 30"/>
                  <a:gd name="T2" fmla="*/ 0 w 1"/>
                  <a:gd name="T3" fmla="*/ 30 h 30"/>
                  <a:gd name="T4" fmla="*/ 0 w 1"/>
                  <a:gd name="T5" fmla="*/ 0 h 30"/>
                  <a:gd name="T6" fmla="*/ 1 w 1"/>
                  <a:gd name="T7" fmla="*/ 3 h 30"/>
                  <a:gd name="T8" fmla="*/ 1 w 1"/>
                  <a:gd name="T9" fmla="*/ 26 h 30"/>
                  <a:gd name="T10" fmla="*/ 0 w 1"/>
                  <a:gd name="T11" fmla="*/ 30 h 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" h="30">
                    <a:moveTo>
                      <a:pt x="0" y="30"/>
                    </a:moveTo>
                    <a:lnTo>
                      <a:pt x="0" y="30"/>
                    </a:lnTo>
                    <a:cubicBezTo>
                      <a:pt x="0" y="20"/>
                      <a:pt x="0" y="10"/>
                      <a:pt x="0" y="0"/>
                    </a:cubicBezTo>
                    <a:cubicBezTo>
                      <a:pt x="1" y="1"/>
                      <a:pt x="1" y="2"/>
                      <a:pt x="1" y="3"/>
                    </a:cubicBezTo>
                    <a:cubicBezTo>
                      <a:pt x="1" y="11"/>
                      <a:pt x="1" y="18"/>
                      <a:pt x="1" y="26"/>
                    </a:cubicBezTo>
                    <a:cubicBezTo>
                      <a:pt x="1" y="27"/>
                      <a:pt x="1" y="29"/>
                      <a:pt x="0" y="30"/>
                    </a:cubicBezTo>
                    <a:close/>
                  </a:path>
                </a:pathLst>
              </a:custGeom>
              <a:solidFill>
                <a:srgbClr val="FCFCFC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sz="2400">
                  <a:solidFill>
                    <a:prstClr val="black"/>
                  </a:solidFill>
                </a:endParaRPr>
              </a:p>
            </p:txBody>
          </p:sp>
          <p:sp>
            <p:nvSpPr>
              <p:cNvPr id="325" name="Freeform 24"/>
              <p:cNvSpPr>
                <a:spLocks/>
              </p:cNvSpPr>
              <p:nvPr/>
            </p:nvSpPr>
            <p:spPr bwMode="auto">
              <a:xfrm>
                <a:off x="2003" y="3425"/>
                <a:ext cx="1" cy="16"/>
              </a:xfrm>
              <a:custGeom>
                <a:avLst/>
                <a:gdLst>
                  <a:gd name="T0" fmla="*/ 1 w 1"/>
                  <a:gd name="T1" fmla="*/ 29 h 29"/>
                  <a:gd name="T2" fmla="*/ 1 w 1"/>
                  <a:gd name="T3" fmla="*/ 29 h 29"/>
                  <a:gd name="T4" fmla="*/ 0 w 1"/>
                  <a:gd name="T5" fmla="*/ 28 h 29"/>
                  <a:gd name="T6" fmla="*/ 0 w 1"/>
                  <a:gd name="T7" fmla="*/ 1 h 29"/>
                  <a:gd name="T8" fmla="*/ 1 w 1"/>
                  <a:gd name="T9" fmla="*/ 0 h 29"/>
                  <a:gd name="T10" fmla="*/ 1 w 1"/>
                  <a:gd name="T11" fmla="*/ 29 h 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" h="29">
                    <a:moveTo>
                      <a:pt x="1" y="29"/>
                    </a:moveTo>
                    <a:lnTo>
                      <a:pt x="1" y="29"/>
                    </a:lnTo>
                    <a:cubicBezTo>
                      <a:pt x="1" y="29"/>
                      <a:pt x="0" y="28"/>
                      <a:pt x="0" y="28"/>
                    </a:cubicBezTo>
                    <a:cubicBezTo>
                      <a:pt x="0" y="19"/>
                      <a:pt x="0" y="10"/>
                      <a:pt x="0" y="1"/>
                    </a:cubicBezTo>
                    <a:cubicBezTo>
                      <a:pt x="0" y="1"/>
                      <a:pt x="1" y="0"/>
                      <a:pt x="1" y="0"/>
                    </a:cubicBezTo>
                    <a:cubicBezTo>
                      <a:pt x="1" y="10"/>
                      <a:pt x="1" y="20"/>
                      <a:pt x="1" y="29"/>
                    </a:cubicBezTo>
                    <a:close/>
                  </a:path>
                </a:pathLst>
              </a:custGeom>
              <a:solidFill>
                <a:srgbClr val="FCFCFC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sz="2400">
                  <a:solidFill>
                    <a:prstClr val="black"/>
                  </a:solidFill>
                </a:endParaRPr>
              </a:p>
            </p:txBody>
          </p:sp>
          <p:sp>
            <p:nvSpPr>
              <p:cNvPr id="326" name="Freeform 25"/>
              <p:cNvSpPr>
                <a:spLocks/>
              </p:cNvSpPr>
              <p:nvPr/>
            </p:nvSpPr>
            <p:spPr bwMode="auto">
              <a:xfrm>
                <a:off x="2071" y="3410"/>
                <a:ext cx="1" cy="15"/>
              </a:xfrm>
              <a:custGeom>
                <a:avLst/>
                <a:gdLst>
                  <a:gd name="T0" fmla="*/ 0 w 1"/>
                  <a:gd name="T1" fmla="*/ 0 h 28"/>
                  <a:gd name="T2" fmla="*/ 0 w 1"/>
                  <a:gd name="T3" fmla="*/ 0 h 28"/>
                  <a:gd name="T4" fmla="*/ 0 w 1"/>
                  <a:gd name="T5" fmla="*/ 1 h 28"/>
                  <a:gd name="T6" fmla="*/ 0 w 1"/>
                  <a:gd name="T7" fmla="*/ 28 h 28"/>
                  <a:gd name="T8" fmla="*/ 0 w 1"/>
                  <a:gd name="T9" fmla="*/ 0 h 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" h="28">
                    <a:moveTo>
                      <a:pt x="0" y="0"/>
                    </a:moveTo>
                    <a:lnTo>
                      <a:pt x="0" y="0"/>
                    </a:lnTo>
                    <a:cubicBezTo>
                      <a:pt x="0" y="0"/>
                      <a:pt x="0" y="0"/>
                      <a:pt x="0" y="1"/>
                    </a:cubicBezTo>
                    <a:cubicBezTo>
                      <a:pt x="0" y="10"/>
                      <a:pt x="1" y="19"/>
                      <a:pt x="0" y="28"/>
                    </a:cubicBezTo>
                    <a:cubicBezTo>
                      <a:pt x="0" y="19"/>
                      <a:pt x="0" y="9"/>
                      <a:pt x="0" y="0"/>
                    </a:cubicBezTo>
                    <a:close/>
                  </a:path>
                </a:pathLst>
              </a:custGeom>
              <a:solidFill>
                <a:srgbClr val="FCFCFC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sz="2400">
                  <a:solidFill>
                    <a:prstClr val="black"/>
                  </a:solidFill>
                </a:endParaRPr>
              </a:p>
            </p:txBody>
          </p:sp>
          <p:sp>
            <p:nvSpPr>
              <p:cNvPr id="327" name="Freeform 26"/>
              <p:cNvSpPr>
                <a:spLocks/>
              </p:cNvSpPr>
              <p:nvPr/>
            </p:nvSpPr>
            <p:spPr bwMode="auto">
              <a:xfrm>
                <a:off x="1885" y="3442"/>
                <a:ext cx="1" cy="15"/>
              </a:xfrm>
              <a:custGeom>
                <a:avLst/>
                <a:gdLst>
                  <a:gd name="T0" fmla="*/ 0 w 1"/>
                  <a:gd name="T1" fmla="*/ 0 h 26"/>
                  <a:gd name="T2" fmla="*/ 0 w 1"/>
                  <a:gd name="T3" fmla="*/ 0 h 26"/>
                  <a:gd name="T4" fmla="*/ 1 w 1"/>
                  <a:gd name="T5" fmla="*/ 3 h 26"/>
                  <a:gd name="T6" fmla="*/ 1 w 1"/>
                  <a:gd name="T7" fmla="*/ 22 h 26"/>
                  <a:gd name="T8" fmla="*/ 0 w 1"/>
                  <a:gd name="T9" fmla="*/ 26 h 26"/>
                  <a:gd name="T10" fmla="*/ 0 w 1"/>
                  <a:gd name="T11" fmla="*/ 0 h 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" h="26">
                    <a:moveTo>
                      <a:pt x="0" y="0"/>
                    </a:moveTo>
                    <a:lnTo>
                      <a:pt x="0" y="0"/>
                    </a:lnTo>
                    <a:cubicBezTo>
                      <a:pt x="1" y="1"/>
                      <a:pt x="1" y="2"/>
                      <a:pt x="1" y="3"/>
                    </a:cubicBezTo>
                    <a:cubicBezTo>
                      <a:pt x="1" y="10"/>
                      <a:pt x="1" y="16"/>
                      <a:pt x="1" y="22"/>
                    </a:cubicBezTo>
                    <a:cubicBezTo>
                      <a:pt x="1" y="24"/>
                      <a:pt x="1" y="25"/>
                      <a:pt x="0" y="26"/>
                    </a:cubicBezTo>
                    <a:cubicBezTo>
                      <a:pt x="0" y="17"/>
                      <a:pt x="0" y="9"/>
                      <a:pt x="0" y="0"/>
                    </a:cubicBezTo>
                    <a:close/>
                  </a:path>
                </a:pathLst>
              </a:custGeom>
              <a:solidFill>
                <a:srgbClr val="FCFCFC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sz="2400">
                  <a:solidFill>
                    <a:prstClr val="black"/>
                  </a:solidFill>
                </a:endParaRPr>
              </a:p>
            </p:txBody>
          </p:sp>
          <p:sp>
            <p:nvSpPr>
              <p:cNvPr id="328" name="Freeform 27"/>
              <p:cNvSpPr>
                <a:spLocks/>
              </p:cNvSpPr>
              <p:nvPr/>
            </p:nvSpPr>
            <p:spPr bwMode="auto">
              <a:xfrm>
                <a:off x="2567" y="3480"/>
                <a:ext cx="1" cy="14"/>
              </a:xfrm>
              <a:custGeom>
                <a:avLst/>
                <a:gdLst>
                  <a:gd name="T0" fmla="*/ 1 w 1"/>
                  <a:gd name="T1" fmla="*/ 0 h 24"/>
                  <a:gd name="T2" fmla="*/ 1 w 1"/>
                  <a:gd name="T3" fmla="*/ 0 h 24"/>
                  <a:gd name="T4" fmla="*/ 1 w 1"/>
                  <a:gd name="T5" fmla="*/ 24 h 24"/>
                  <a:gd name="T6" fmla="*/ 1 w 1"/>
                  <a:gd name="T7" fmla="*/ 18 h 24"/>
                  <a:gd name="T8" fmla="*/ 1 w 1"/>
                  <a:gd name="T9" fmla="*/ 0 h 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" h="24">
                    <a:moveTo>
                      <a:pt x="1" y="0"/>
                    </a:moveTo>
                    <a:lnTo>
                      <a:pt x="1" y="0"/>
                    </a:lnTo>
                    <a:cubicBezTo>
                      <a:pt x="1" y="8"/>
                      <a:pt x="1" y="16"/>
                      <a:pt x="1" y="24"/>
                    </a:cubicBezTo>
                    <a:cubicBezTo>
                      <a:pt x="0" y="23"/>
                      <a:pt x="1" y="20"/>
                      <a:pt x="1" y="18"/>
                    </a:cubicBezTo>
                    <a:cubicBezTo>
                      <a:pt x="1" y="12"/>
                      <a:pt x="0" y="6"/>
                      <a:pt x="1" y="0"/>
                    </a:cubicBezTo>
                    <a:close/>
                  </a:path>
                </a:pathLst>
              </a:custGeom>
              <a:solidFill>
                <a:srgbClr val="FCFCFC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sz="2400">
                  <a:solidFill>
                    <a:prstClr val="black"/>
                  </a:solidFill>
                </a:endParaRPr>
              </a:p>
            </p:txBody>
          </p:sp>
          <p:sp>
            <p:nvSpPr>
              <p:cNvPr id="329" name="Freeform 28"/>
              <p:cNvSpPr>
                <a:spLocks/>
              </p:cNvSpPr>
              <p:nvPr/>
            </p:nvSpPr>
            <p:spPr bwMode="auto">
              <a:xfrm>
                <a:off x="1809" y="3391"/>
                <a:ext cx="1" cy="13"/>
              </a:xfrm>
              <a:custGeom>
                <a:avLst/>
                <a:gdLst>
                  <a:gd name="T0" fmla="*/ 1 w 1"/>
                  <a:gd name="T1" fmla="*/ 0 h 23"/>
                  <a:gd name="T2" fmla="*/ 1 w 1"/>
                  <a:gd name="T3" fmla="*/ 0 h 23"/>
                  <a:gd name="T4" fmla="*/ 1 w 1"/>
                  <a:gd name="T5" fmla="*/ 23 h 23"/>
                  <a:gd name="T6" fmla="*/ 1 w 1"/>
                  <a:gd name="T7" fmla="*/ 14 h 23"/>
                  <a:gd name="T8" fmla="*/ 1 w 1"/>
                  <a:gd name="T9" fmla="*/ 0 h 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" h="23">
                    <a:moveTo>
                      <a:pt x="1" y="0"/>
                    </a:moveTo>
                    <a:lnTo>
                      <a:pt x="1" y="0"/>
                    </a:lnTo>
                    <a:cubicBezTo>
                      <a:pt x="1" y="8"/>
                      <a:pt x="1" y="15"/>
                      <a:pt x="1" y="23"/>
                    </a:cubicBezTo>
                    <a:cubicBezTo>
                      <a:pt x="0" y="20"/>
                      <a:pt x="1" y="17"/>
                      <a:pt x="1" y="14"/>
                    </a:cubicBezTo>
                    <a:cubicBezTo>
                      <a:pt x="1" y="9"/>
                      <a:pt x="0" y="5"/>
                      <a:pt x="1" y="0"/>
                    </a:cubicBezTo>
                    <a:close/>
                  </a:path>
                </a:pathLst>
              </a:custGeom>
              <a:solidFill>
                <a:srgbClr val="FCFCFC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sz="2400">
                  <a:solidFill>
                    <a:prstClr val="black"/>
                  </a:solidFill>
                </a:endParaRPr>
              </a:p>
            </p:txBody>
          </p:sp>
          <p:sp>
            <p:nvSpPr>
              <p:cNvPr id="330" name="Freeform 29"/>
              <p:cNvSpPr>
                <a:spLocks/>
              </p:cNvSpPr>
              <p:nvPr/>
            </p:nvSpPr>
            <p:spPr bwMode="auto">
              <a:xfrm>
                <a:off x="2076" y="3461"/>
                <a:ext cx="0" cy="12"/>
              </a:xfrm>
              <a:custGeom>
                <a:avLst/>
                <a:gdLst>
                  <a:gd name="T0" fmla="*/ 1 w 1"/>
                  <a:gd name="T1" fmla="*/ 22 h 22"/>
                  <a:gd name="T2" fmla="*/ 1 w 1"/>
                  <a:gd name="T3" fmla="*/ 22 h 22"/>
                  <a:gd name="T4" fmla="*/ 0 w 1"/>
                  <a:gd name="T5" fmla="*/ 14 h 22"/>
                  <a:gd name="T6" fmla="*/ 1 w 1"/>
                  <a:gd name="T7" fmla="*/ 0 h 22"/>
                  <a:gd name="T8" fmla="*/ 1 w 1"/>
                  <a:gd name="T9" fmla="*/ 22 h 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" h="22">
                    <a:moveTo>
                      <a:pt x="1" y="22"/>
                    </a:moveTo>
                    <a:lnTo>
                      <a:pt x="1" y="22"/>
                    </a:lnTo>
                    <a:cubicBezTo>
                      <a:pt x="0" y="19"/>
                      <a:pt x="0" y="17"/>
                      <a:pt x="0" y="14"/>
                    </a:cubicBezTo>
                    <a:cubicBezTo>
                      <a:pt x="0" y="10"/>
                      <a:pt x="0" y="5"/>
                      <a:pt x="1" y="0"/>
                    </a:cubicBezTo>
                    <a:cubicBezTo>
                      <a:pt x="1" y="7"/>
                      <a:pt x="1" y="14"/>
                      <a:pt x="1" y="22"/>
                    </a:cubicBezTo>
                    <a:close/>
                  </a:path>
                </a:pathLst>
              </a:custGeom>
              <a:solidFill>
                <a:srgbClr val="FCFCFC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sz="2400">
                  <a:solidFill>
                    <a:prstClr val="black"/>
                  </a:solidFill>
                </a:endParaRPr>
              </a:p>
            </p:txBody>
          </p:sp>
          <p:sp>
            <p:nvSpPr>
              <p:cNvPr id="331" name="Freeform 30"/>
              <p:cNvSpPr>
                <a:spLocks/>
              </p:cNvSpPr>
              <p:nvPr/>
            </p:nvSpPr>
            <p:spPr bwMode="auto">
              <a:xfrm>
                <a:off x="2430" y="3477"/>
                <a:ext cx="10" cy="2"/>
              </a:xfrm>
              <a:custGeom>
                <a:avLst/>
                <a:gdLst>
                  <a:gd name="T0" fmla="*/ 18 w 18"/>
                  <a:gd name="T1" fmla="*/ 1 h 2"/>
                  <a:gd name="T2" fmla="*/ 18 w 18"/>
                  <a:gd name="T3" fmla="*/ 1 h 2"/>
                  <a:gd name="T4" fmla="*/ 0 w 18"/>
                  <a:gd name="T5" fmla="*/ 2 h 2"/>
                  <a:gd name="T6" fmla="*/ 14 w 18"/>
                  <a:gd name="T7" fmla="*/ 1 h 2"/>
                  <a:gd name="T8" fmla="*/ 18 w 18"/>
                  <a:gd name="T9" fmla="*/ 1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8" h="2">
                    <a:moveTo>
                      <a:pt x="18" y="1"/>
                    </a:moveTo>
                    <a:lnTo>
                      <a:pt x="18" y="1"/>
                    </a:lnTo>
                    <a:cubicBezTo>
                      <a:pt x="12" y="2"/>
                      <a:pt x="6" y="1"/>
                      <a:pt x="0" y="2"/>
                    </a:cubicBezTo>
                    <a:cubicBezTo>
                      <a:pt x="4" y="0"/>
                      <a:pt x="9" y="1"/>
                      <a:pt x="14" y="1"/>
                    </a:cubicBezTo>
                    <a:cubicBezTo>
                      <a:pt x="16" y="1"/>
                      <a:pt x="17" y="1"/>
                      <a:pt x="18" y="1"/>
                    </a:cubicBezTo>
                    <a:close/>
                  </a:path>
                </a:pathLst>
              </a:custGeom>
              <a:solidFill>
                <a:srgbClr val="FCFCFC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sz="2400">
                  <a:solidFill>
                    <a:prstClr val="black"/>
                  </a:solidFill>
                </a:endParaRPr>
              </a:p>
            </p:txBody>
          </p:sp>
          <p:sp>
            <p:nvSpPr>
              <p:cNvPr id="332" name="Freeform 31"/>
              <p:cNvSpPr>
                <a:spLocks/>
              </p:cNvSpPr>
              <p:nvPr/>
            </p:nvSpPr>
            <p:spPr bwMode="auto">
              <a:xfrm>
                <a:off x="1853" y="3460"/>
                <a:ext cx="1" cy="10"/>
              </a:xfrm>
              <a:custGeom>
                <a:avLst/>
                <a:gdLst>
                  <a:gd name="T0" fmla="*/ 0 w 1"/>
                  <a:gd name="T1" fmla="*/ 18 h 18"/>
                  <a:gd name="T2" fmla="*/ 0 w 1"/>
                  <a:gd name="T3" fmla="*/ 18 h 18"/>
                  <a:gd name="T4" fmla="*/ 0 w 1"/>
                  <a:gd name="T5" fmla="*/ 0 h 18"/>
                  <a:gd name="T6" fmla="*/ 0 w 1"/>
                  <a:gd name="T7" fmla="*/ 18 h 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" h="18">
                    <a:moveTo>
                      <a:pt x="0" y="18"/>
                    </a:moveTo>
                    <a:lnTo>
                      <a:pt x="0" y="18"/>
                    </a:lnTo>
                    <a:cubicBezTo>
                      <a:pt x="0" y="12"/>
                      <a:pt x="0" y="6"/>
                      <a:pt x="0" y="0"/>
                    </a:cubicBezTo>
                    <a:cubicBezTo>
                      <a:pt x="1" y="6"/>
                      <a:pt x="1" y="12"/>
                      <a:pt x="0" y="18"/>
                    </a:cubicBezTo>
                    <a:close/>
                  </a:path>
                </a:pathLst>
              </a:custGeom>
              <a:solidFill>
                <a:srgbClr val="FCFCFC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sz="2400">
                  <a:solidFill>
                    <a:prstClr val="black"/>
                  </a:solidFill>
                </a:endParaRPr>
              </a:p>
            </p:txBody>
          </p:sp>
          <p:sp>
            <p:nvSpPr>
              <p:cNvPr id="333" name="Freeform 32"/>
              <p:cNvSpPr>
                <a:spLocks/>
              </p:cNvSpPr>
              <p:nvPr/>
            </p:nvSpPr>
            <p:spPr bwMode="auto">
              <a:xfrm>
                <a:off x="1865" y="3459"/>
                <a:ext cx="1" cy="9"/>
              </a:xfrm>
              <a:custGeom>
                <a:avLst/>
                <a:gdLst>
                  <a:gd name="T0" fmla="*/ 2 w 2"/>
                  <a:gd name="T1" fmla="*/ 0 h 16"/>
                  <a:gd name="T2" fmla="*/ 2 w 2"/>
                  <a:gd name="T3" fmla="*/ 0 h 16"/>
                  <a:gd name="T4" fmla="*/ 2 w 2"/>
                  <a:gd name="T5" fmla="*/ 12 h 16"/>
                  <a:gd name="T6" fmla="*/ 1 w 2"/>
                  <a:gd name="T7" fmla="*/ 16 h 16"/>
                  <a:gd name="T8" fmla="*/ 2 w 2"/>
                  <a:gd name="T9" fmla="*/ 0 h 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" h="16">
                    <a:moveTo>
                      <a:pt x="2" y="0"/>
                    </a:moveTo>
                    <a:lnTo>
                      <a:pt x="2" y="0"/>
                    </a:lnTo>
                    <a:cubicBezTo>
                      <a:pt x="2" y="4"/>
                      <a:pt x="2" y="8"/>
                      <a:pt x="2" y="12"/>
                    </a:cubicBezTo>
                    <a:cubicBezTo>
                      <a:pt x="2" y="14"/>
                      <a:pt x="2" y="15"/>
                      <a:pt x="1" y="16"/>
                    </a:cubicBezTo>
                    <a:cubicBezTo>
                      <a:pt x="1" y="11"/>
                      <a:pt x="0" y="5"/>
                      <a:pt x="2" y="0"/>
                    </a:cubicBezTo>
                    <a:close/>
                  </a:path>
                </a:pathLst>
              </a:custGeom>
              <a:solidFill>
                <a:srgbClr val="FCFCFC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sz="2400">
                  <a:solidFill>
                    <a:prstClr val="black"/>
                  </a:solidFill>
                </a:endParaRPr>
              </a:p>
            </p:txBody>
          </p:sp>
          <p:sp>
            <p:nvSpPr>
              <p:cNvPr id="334" name="Freeform 33"/>
              <p:cNvSpPr>
                <a:spLocks/>
              </p:cNvSpPr>
              <p:nvPr/>
            </p:nvSpPr>
            <p:spPr bwMode="auto">
              <a:xfrm>
                <a:off x="2196" y="3467"/>
                <a:ext cx="1" cy="9"/>
              </a:xfrm>
              <a:custGeom>
                <a:avLst/>
                <a:gdLst>
                  <a:gd name="T0" fmla="*/ 1 w 2"/>
                  <a:gd name="T1" fmla="*/ 0 h 16"/>
                  <a:gd name="T2" fmla="*/ 1 w 2"/>
                  <a:gd name="T3" fmla="*/ 0 h 16"/>
                  <a:gd name="T4" fmla="*/ 2 w 2"/>
                  <a:gd name="T5" fmla="*/ 16 h 16"/>
                  <a:gd name="T6" fmla="*/ 1 w 2"/>
                  <a:gd name="T7" fmla="*/ 0 h 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" h="16">
                    <a:moveTo>
                      <a:pt x="1" y="0"/>
                    </a:moveTo>
                    <a:lnTo>
                      <a:pt x="1" y="0"/>
                    </a:lnTo>
                    <a:cubicBezTo>
                      <a:pt x="2" y="5"/>
                      <a:pt x="2" y="10"/>
                      <a:pt x="2" y="16"/>
                    </a:cubicBezTo>
                    <a:cubicBezTo>
                      <a:pt x="0" y="10"/>
                      <a:pt x="1" y="5"/>
                      <a:pt x="1" y="0"/>
                    </a:cubicBezTo>
                    <a:close/>
                  </a:path>
                </a:pathLst>
              </a:custGeom>
              <a:solidFill>
                <a:srgbClr val="FCFCFC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sz="2400">
                  <a:solidFill>
                    <a:prstClr val="black"/>
                  </a:solidFill>
                </a:endParaRPr>
              </a:p>
            </p:txBody>
          </p:sp>
          <p:sp>
            <p:nvSpPr>
              <p:cNvPr id="335" name="Freeform 34"/>
              <p:cNvSpPr>
                <a:spLocks/>
              </p:cNvSpPr>
              <p:nvPr/>
            </p:nvSpPr>
            <p:spPr bwMode="auto">
              <a:xfrm>
                <a:off x="2420" y="3405"/>
                <a:ext cx="1" cy="8"/>
              </a:xfrm>
              <a:custGeom>
                <a:avLst/>
                <a:gdLst>
                  <a:gd name="T0" fmla="*/ 1 w 2"/>
                  <a:gd name="T1" fmla="*/ 0 h 15"/>
                  <a:gd name="T2" fmla="*/ 1 w 2"/>
                  <a:gd name="T3" fmla="*/ 0 h 15"/>
                  <a:gd name="T4" fmla="*/ 2 w 2"/>
                  <a:gd name="T5" fmla="*/ 15 h 15"/>
                  <a:gd name="T6" fmla="*/ 1 w 2"/>
                  <a:gd name="T7" fmla="*/ 0 h 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" h="15">
                    <a:moveTo>
                      <a:pt x="1" y="0"/>
                    </a:moveTo>
                    <a:lnTo>
                      <a:pt x="1" y="0"/>
                    </a:lnTo>
                    <a:cubicBezTo>
                      <a:pt x="2" y="5"/>
                      <a:pt x="2" y="10"/>
                      <a:pt x="2" y="15"/>
                    </a:cubicBezTo>
                    <a:cubicBezTo>
                      <a:pt x="0" y="10"/>
                      <a:pt x="1" y="5"/>
                      <a:pt x="1" y="0"/>
                    </a:cubicBezTo>
                    <a:close/>
                  </a:path>
                </a:pathLst>
              </a:custGeom>
              <a:solidFill>
                <a:srgbClr val="FCFCFC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sz="2400">
                  <a:solidFill>
                    <a:prstClr val="black"/>
                  </a:solidFill>
                </a:endParaRPr>
              </a:p>
            </p:txBody>
          </p:sp>
          <p:sp>
            <p:nvSpPr>
              <p:cNvPr id="336" name="Freeform 35"/>
              <p:cNvSpPr>
                <a:spLocks/>
              </p:cNvSpPr>
              <p:nvPr/>
            </p:nvSpPr>
            <p:spPr bwMode="auto">
              <a:xfrm>
                <a:off x="2070" y="3456"/>
                <a:ext cx="1" cy="9"/>
              </a:xfrm>
              <a:custGeom>
                <a:avLst/>
                <a:gdLst>
                  <a:gd name="T0" fmla="*/ 1 w 2"/>
                  <a:gd name="T1" fmla="*/ 0 h 15"/>
                  <a:gd name="T2" fmla="*/ 1 w 2"/>
                  <a:gd name="T3" fmla="*/ 0 h 15"/>
                  <a:gd name="T4" fmla="*/ 1 w 2"/>
                  <a:gd name="T5" fmla="*/ 15 h 15"/>
                  <a:gd name="T6" fmla="*/ 1 w 2"/>
                  <a:gd name="T7" fmla="*/ 0 h 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" h="15">
                    <a:moveTo>
                      <a:pt x="1" y="0"/>
                    </a:moveTo>
                    <a:lnTo>
                      <a:pt x="1" y="0"/>
                    </a:lnTo>
                    <a:cubicBezTo>
                      <a:pt x="1" y="5"/>
                      <a:pt x="2" y="10"/>
                      <a:pt x="1" y="15"/>
                    </a:cubicBezTo>
                    <a:cubicBezTo>
                      <a:pt x="1" y="10"/>
                      <a:pt x="0" y="5"/>
                      <a:pt x="1" y="0"/>
                    </a:cubicBezTo>
                    <a:close/>
                  </a:path>
                </a:pathLst>
              </a:custGeom>
              <a:solidFill>
                <a:srgbClr val="FCFCFC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sz="2400">
                  <a:solidFill>
                    <a:prstClr val="black"/>
                  </a:solidFill>
                </a:endParaRPr>
              </a:p>
            </p:txBody>
          </p:sp>
          <p:sp>
            <p:nvSpPr>
              <p:cNvPr id="337" name="Freeform 36"/>
              <p:cNvSpPr>
                <a:spLocks/>
              </p:cNvSpPr>
              <p:nvPr/>
            </p:nvSpPr>
            <p:spPr bwMode="auto">
              <a:xfrm>
                <a:off x="1726" y="3447"/>
                <a:ext cx="7" cy="2"/>
              </a:xfrm>
              <a:custGeom>
                <a:avLst/>
                <a:gdLst>
                  <a:gd name="T0" fmla="*/ 14 w 14"/>
                  <a:gd name="T1" fmla="*/ 1 h 2"/>
                  <a:gd name="T2" fmla="*/ 14 w 14"/>
                  <a:gd name="T3" fmla="*/ 1 h 2"/>
                  <a:gd name="T4" fmla="*/ 0 w 14"/>
                  <a:gd name="T5" fmla="*/ 1 h 2"/>
                  <a:gd name="T6" fmla="*/ 14 w 14"/>
                  <a:gd name="T7" fmla="*/ 1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4" h="2">
                    <a:moveTo>
                      <a:pt x="14" y="1"/>
                    </a:moveTo>
                    <a:lnTo>
                      <a:pt x="14" y="1"/>
                    </a:lnTo>
                    <a:cubicBezTo>
                      <a:pt x="9" y="2"/>
                      <a:pt x="5" y="1"/>
                      <a:pt x="0" y="1"/>
                    </a:cubicBezTo>
                    <a:cubicBezTo>
                      <a:pt x="5" y="0"/>
                      <a:pt x="9" y="1"/>
                      <a:pt x="14" y="1"/>
                    </a:cubicBezTo>
                    <a:close/>
                  </a:path>
                </a:pathLst>
              </a:custGeom>
              <a:solidFill>
                <a:srgbClr val="FCFCFC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sz="2400">
                  <a:solidFill>
                    <a:prstClr val="black"/>
                  </a:solidFill>
                </a:endParaRPr>
              </a:p>
            </p:txBody>
          </p:sp>
          <p:sp>
            <p:nvSpPr>
              <p:cNvPr id="338" name="Freeform 37"/>
              <p:cNvSpPr>
                <a:spLocks/>
              </p:cNvSpPr>
              <p:nvPr/>
            </p:nvSpPr>
            <p:spPr bwMode="auto">
              <a:xfrm>
                <a:off x="1845" y="3457"/>
                <a:ext cx="1" cy="8"/>
              </a:xfrm>
              <a:custGeom>
                <a:avLst/>
                <a:gdLst>
                  <a:gd name="T0" fmla="*/ 0 w 1"/>
                  <a:gd name="T1" fmla="*/ 0 h 14"/>
                  <a:gd name="T2" fmla="*/ 0 w 1"/>
                  <a:gd name="T3" fmla="*/ 0 h 14"/>
                  <a:gd name="T4" fmla="*/ 0 w 1"/>
                  <a:gd name="T5" fmla="*/ 14 h 14"/>
                  <a:gd name="T6" fmla="*/ 0 w 1"/>
                  <a:gd name="T7" fmla="*/ 0 h 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" h="14">
                    <a:moveTo>
                      <a:pt x="0" y="0"/>
                    </a:moveTo>
                    <a:lnTo>
                      <a:pt x="0" y="0"/>
                    </a:lnTo>
                    <a:cubicBezTo>
                      <a:pt x="1" y="4"/>
                      <a:pt x="1" y="9"/>
                      <a:pt x="0" y="14"/>
                    </a:cubicBez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CFCFC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sz="2400">
                  <a:solidFill>
                    <a:prstClr val="black"/>
                  </a:solidFill>
                </a:endParaRPr>
              </a:p>
            </p:txBody>
          </p:sp>
          <p:sp>
            <p:nvSpPr>
              <p:cNvPr id="339" name="Freeform 38"/>
              <p:cNvSpPr>
                <a:spLocks/>
              </p:cNvSpPr>
              <p:nvPr/>
            </p:nvSpPr>
            <p:spPr bwMode="auto">
              <a:xfrm>
                <a:off x="2030" y="3407"/>
                <a:ext cx="7" cy="1"/>
              </a:xfrm>
              <a:custGeom>
                <a:avLst/>
                <a:gdLst>
                  <a:gd name="T0" fmla="*/ 0 w 12"/>
                  <a:gd name="T1" fmla="*/ 2 h 2"/>
                  <a:gd name="T2" fmla="*/ 0 w 12"/>
                  <a:gd name="T3" fmla="*/ 2 h 2"/>
                  <a:gd name="T4" fmla="*/ 8 w 12"/>
                  <a:gd name="T5" fmla="*/ 1 h 2"/>
                  <a:gd name="T6" fmla="*/ 12 w 12"/>
                  <a:gd name="T7" fmla="*/ 0 h 2"/>
                  <a:gd name="T8" fmla="*/ 10 w 12"/>
                  <a:gd name="T9" fmla="*/ 2 h 2"/>
                  <a:gd name="T10" fmla="*/ 0 w 12"/>
                  <a:gd name="T11" fmla="*/ 2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2" h="2">
                    <a:moveTo>
                      <a:pt x="0" y="2"/>
                    </a:moveTo>
                    <a:lnTo>
                      <a:pt x="0" y="2"/>
                    </a:lnTo>
                    <a:cubicBezTo>
                      <a:pt x="2" y="1"/>
                      <a:pt x="5" y="2"/>
                      <a:pt x="8" y="1"/>
                    </a:cubicBezTo>
                    <a:cubicBezTo>
                      <a:pt x="10" y="1"/>
                      <a:pt x="11" y="1"/>
                      <a:pt x="12" y="0"/>
                    </a:cubicBezTo>
                    <a:cubicBezTo>
                      <a:pt x="12" y="2"/>
                      <a:pt x="11" y="2"/>
                      <a:pt x="10" y="2"/>
                    </a:cubicBezTo>
                    <a:cubicBezTo>
                      <a:pt x="6" y="2"/>
                      <a:pt x="3" y="2"/>
                      <a:pt x="0" y="2"/>
                    </a:cubicBezTo>
                    <a:close/>
                  </a:path>
                </a:pathLst>
              </a:custGeom>
              <a:solidFill>
                <a:srgbClr val="FCFCFC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sz="2400">
                  <a:solidFill>
                    <a:prstClr val="black"/>
                  </a:solidFill>
                </a:endParaRPr>
              </a:p>
            </p:txBody>
          </p:sp>
          <p:sp>
            <p:nvSpPr>
              <p:cNvPr id="340" name="Freeform 39"/>
              <p:cNvSpPr>
                <a:spLocks/>
              </p:cNvSpPr>
              <p:nvPr/>
            </p:nvSpPr>
            <p:spPr bwMode="auto">
              <a:xfrm>
                <a:off x="1856" y="3413"/>
                <a:ext cx="0" cy="7"/>
              </a:xfrm>
              <a:custGeom>
                <a:avLst/>
                <a:gdLst>
                  <a:gd name="T0" fmla="*/ 0 w 1"/>
                  <a:gd name="T1" fmla="*/ 0 h 13"/>
                  <a:gd name="T2" fmla="*/ 0 w 1"/>
                  <a:gd name="T3" fmla="*/ 0 h 13"/>
                  <a:gd name="T4" fmla="*/ 0 w 1"/>
                  <a:gd name="T5" fmla="*/ 13 h 13"/>
                  <a:gd name="T6" fmla="*/ 0 w 1"/>
                  <a:gd name="T7" fmla="*/ 0 h 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" h="13">
                    <a:moveTo>
                      <a:pt x="0" y="0"/>
                    </a:moveTo>
                    <a:lnTo>
                      <a:pt x="0" y="0"/>
                    </a:lnTo>
                    <a:cubicBezTo>
                      <a:pt x="0" y="4"/>
                      <a:pt x="1" y="9"/>
                      <a:pt x="0" y="13"/>
                    </a:cubicBezTo>
                    <a:cubicBezTo>
                      <a:pt x="0" y="9"/>
                      <a:pt x="0" y="4"/>
                      <a:pt x="0" y="0"/>
                    </a:cubicBezTo>
                    <a:close/>
                  </a:path>
                </a:pathLst>
              </a:custGeom>
              <a:solidFill>
                <a:srgbClr val="FCFCFC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sz="2400">
                  <a:solidFill>
                    <a:prstClr val="black"/>
                  </a:solidFill>
                </a:endParaRPr>
              </a:p>
            </p:txBody>
          </p:sp>
          <p:sp>
            <p:nvSpPr>
              <p:cNvPr id="341" name="Freeform 40"/>
              <p:cNvSpPr>
                <a:spLocks/>
              </p:cNvSpPr>
              <p:nvPr/>
            </p:nvSpPr>
            <p:spPr bwMode="auto">
              <a:xfrm>
                <a:off x="2266" y="3404"/>
                <a:ext cx="0" cy="6"/>
              </a:xfrm>
              <a:custGeom>
                <a:avLst/>
                <a:gdLst>
                  <a:gd name="T0" fmla="*/ 0 w 1"/>
                  <a:gd name="T1" fmla="*/ 12 h 12"/>
                  <a:gd name="T2" fmla="*/ 0 w 1"/>
                  <a:gd name="T3" fmla="*/ 12 h 12"/>
                  <a:gd name="T4" fmla="*/ 0 w 1"/>
                  <a:gd name="T5" fmla="*/ 0 h 12"/>
                  <a:gd name="T6" fmla="*/ 0 w 1"/>
                  <a:gd name="T7" fmla="*/ 12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" h="12">
                    <a:moveTo>
                      <a:pt x="0" y="12"/>
                    </a:moveTo>
                    <a:lnTo>
                      <a:pt x="0" y="12"/>
                    </a:lnTo>
                    <a:lnTo>
                      <a:pt x="0" y="0"/>
                    </a:lnTo>
                    <a:cubicBezTo>
                      <a:pt x="1" y="4"/>
                      <a:pt x="1" y="8"/>
                      <a:pt x="0" y="12"/>
                    </a:cubicBezTo>
                    <a:close/>
                  </a:path>
                </a:pathLst>
              </a:custGeom>
              <a:solidFill>
                <a:srgbClr val="FCFCFC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sz="2400">
                  <a:solidFill>
                    <a:prstClr val="black"/>
                  </a:solidFill>
                </a:endParaRPr>
              </a:p>
            </p:txBody>
          </p:sp>
          <p:sp>
            <p:nvSpPr>
              <p:cNvPr id="342" name="Freeform 41"/>
              <p:cNvSpPr>
                <a:spLocks/>
              </p:cNvSpPr>
              <p:nvPr/>
            </p:nvSpPr>
            <p:spPr bwMode="auto">
              <a:xfrm>
                <a:off x="1843" y="3494"/>
                <a:ext cx="1" cy="7"/>
              </a:xfrm>
              <a:custGeom>
                <a:avLst/>
                <a:gdLst>
                  <a:gd name="T0" fmla="*/ 1 w 1"/>
                  <a:gd name="T1" fmla="*/ 0 h 12"/>
                  <a:gd name="T2" fmla="*/ 1 w 1"/>
                  <a:gd name="T3" fmla="*/ 0 h 12"/>
                  <a:gd name="T4" fmla="*/ 0 w 1"/>
                  <a:gd name="T5" fmla="*/ 12 h 12"/>
                  <a:gd name="T6" fmla="*/ 1 w 1"/>
                  <a:gd name="T7" fmla="*/ 0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" h="12">
                    <a:moveTo>
                      <a:pt x="1" y="0"/>
                    </a:moveTo>
                    <a:lnTo>
                      <a:pt x="1" y="0"/>
                    </a:lnTo>
                    <a:cubicBezTo>
                      <a:pt x="1" y="4"/>
                      <a:pt x="1" y="8"/>
                      <a:pt x="0" y="12"/>
                    </a:cubicBezTo>
                    <a:cubicBezTo>
                      <a:pt x="1" y="8"/>
                      <a:pt x="0" y="4"/>
                      <a:pt x="1" y="0"/>
                    </a:cubicBezTo>
                    <a:close/>
                  </a:path>
                </a:pathLst>
              </a:custGeom>
              <a:solidFill>
                <a:srgbClr val="FCFCFC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sz="2400">
                  <a:solidFill>
                    <a:prstClr val="black"/>
                  </a:solidFill>
                </a:endParaRPr>
              </a:p>
            </p:txBody>
          </p:sp>
          <p:sp>
            <p:nvSpPr>
              <p:cNvPr id="343" name="Freeform 42"/>
              <p:cNvSpPr>
                <a:spLocks/>
              </p:cNvSpPr>
              <p:nvPr/>
            </p:nvSpPr>
            <p:spPr bwMode="auto">
              <a:xfrm>
                <a:off x="2070" y="3432"/>
                <a:ext cx="1" cy="7"/>
              </a:xfrm>
              <a:custGeom>
                <a:avLst/>
                <a:gdLst>
                  <a:gd name="T0" fmla="*/ 2 w 2"/>
                  <a:gd name="T1" fmla="*/ 0 h 11"/>
                  <a:gd name="T2" fmla="*/ 2 w 2"/>
                  <a:gd name="T3" fmla="*/ 0 h 11"/>
                  <a:gd name="T4" fmla="*/ 1 w 2"/>
                  <a:gd name="T5" fmla="*/ 11 h 11"/>
                  <a:gd name="T6" fmla="*/ 2 w 2"/>
                  <a:gd name="T7" fmla="*/ 0 h 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" h="11">
                    <a:moveTo>
                      <a:pt x="2" y="0"/>
                    </a:moveTo>
                    <a:lnTo>
                      <a:pt x="2" y="0"/>
                    </a:lnTo>
                    <a:cubicBezTo>
                      <a:pt x="1" y="4"/>
                      <a:pt x="2" y="7"/>
                      <a:pt x="1" y="11"/>
                    </a:cubicBezTo>
                    <a:cubicBezTo>
                      <a:pt x="1" y="7"/>
                      <a:pt x="0" y="4"/>
                      <a:pt x="2" y="0"/>
                    </a:cubicBezTo>
                    <a:close/>
                  </a:path>
                </a:pathLst>
              </a:custGeom>
              <a:solidFill>
                <a:srgbClr val="FCFCFC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sz="2400">
                  <a:solidFill>
                    <a:prstClr val="black"/>
                  </a:solidFill>
                </a:endParaRPr>
              </a:p>
            </p:txBody>
          </p:sp>
          <p:sp>
            <p:nvSpPr>
              <p:cNvPr id="344" name="Freeform 43"/>
              <p:cNvSpPr>
                <a:spLocks/>
              </p:cNvSpPr>
              <p:nvPr/>
            </p:nvSpPr>
            <p:spPr bwMode="auto">
              <a:xfrm>
                <a:off x="1873" y="3462"/>
                <a:ext cx="1" cy="7"/>
              </a:xfrm>
              <a:custGeom>
                <a:avLst/>
                <a:gdLst>
                  <a:gd name="T0" fmla="*/ 0 w 1"/>
                  <a:gd name="T1" fmla="*/ 12 h 12"/>
                  <a:gd name="T2" fmla="*/ 0 w 1"/>
                  <a:gd name="T3" fmla="*/ 12 h 12"/>
                  <a:gd name="T4" fmla="*/ 0 w 1"/>
                  <a:gd name="T5" fmla="*/ 0 h 12"/>
                  <a:gd name="T6" fmla="*/ 0 w 1"/>
                  <a:gd name="T7" fmla="*/ 12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" h="12">
                    <a:moveTo>
                      <a:pt x="0" y="12"/>
                    </a:moveTo>
                    <a:lnTo>
                      <a:pt x="0" y="12"/>
                    </a:lnTo>
                    <a:lnTo>
                      <a:pt x="0" y="0"/>
                    </a:lnTo>
                    <a:cubicBezTo>
                      <a:pt x="1" y="4"/>
                      <a:pt x="1" y="8"/>
                      <a:pt x="0" y="12"/>
                    </a:cubicBezTo>
                    <a:close/>
                  </a:path>
                </a:pathLst>
              </a:custGeom>
              <a:solidFill>
                <a:srgbClr val="FCFCFC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sz="2400">
                  <a:solidFill>
                    <a:prstClr val="black"/>
                  </a:solidFill>
                </a:endParaRPr>
              </a:p>
            </p:txBody>
          </p:sp>
          <p:sp>
            <p:nvSpPr>
              <p:cNvPr id="345" name="Freeform 44"/>
              <p:cNvSpPr>
                <a:spLocks/>
              </p:cNvSpPr>
              <p:nvPr/>
            </p:nvSpPr>
            <p:spPr bwMode="auto">
              <a:xfrm>
                <a:off x="2567" y="3473"/>
                <a:ext cx="1" cy="7"/>
              </a:xfrm>
              <a:custGeom>
                <a:avLst/>
                <a:gdLst>
                  <a:gd name="T0" fmla="*/ 1 w 2"/>
                  <a:gd name="T1" fmla="*/ 0 h 12"/>
                  <a:gd name="T2" fmla="*/ 1 w 2"/>
                  <a:gd name="T3" fmla="*/ 0 h 12"/>
                  <a:gd name="T4" fmla="*/ 1 w 2"/>
                  <a:gd name="T5" fmla="*/ 12 h 12"/>
                  <a:gd name="T6" fmla="*/ 1 w 2"/>
                  <a:gd name="T7" fmla="*/ 0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" h="12">
                    <a:moveTo>
                      <a:pt x="1" y="0"/>
                    </a:moveTo>
                    <a:lnTo>
                      <a:pt x="1" y="0"/>
                    </a:lnTo>
                    <a:cubicBezTo>
                      <a:pt x="2" y="4"/>
                      <a:pt x="1" y="8"/>
                      <a:pt x="1" y="12"/>
                    </a:cubicBezTo>
                    <a:cubicBezTo>
                      <a:pt x="0" y="8"/>
                      <a:pt x="1" y="4"/>
                      <a:pt x="1" y="0"/>
                    </a:cubicBezTo>
                    <a:close/>
                  </a:path>
                </a:pathLst>
              </a:custGeom>
              <a:solidFill>
                <a:srgbClr val="FCFCFC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sz="2400">
                  <a:solidFill>
                    <a:prstClr val="black"/>
                  </a:solidFill>
                </a:endParaRPr>
              </a:p>
            </p:txBody>
          </p:sp>
          <p:sp>
            <p:nvSpPr>
              <p:cNvPr id="346" name="Freeform 45"/>
              <p:cNvSpPr>
                <a:spLocks/>
              </p:cNvSpPr>
              <p:nvPr/>
            </p:nvSpPr>
            <p:spPr bwMode="auto">
              <a:xfrm>
                <a:off x="2247" y="3492"/>
                <a:ext cx="1" cy="7"/>
              </a:xfrm>
              <a:custGeom>
                <a:avLst/>
                <a:gdLst>
                  <a:gd name="T0" fmla="*/ 0 w 2"/>
                  <a:gd name="T1" fmla="*/ 11 h 11"/>
                  <a:gd name="T2" fmla="*/ 0 w 2"/>
                  <a:gd name="T3" fmla="*/ 11 h 11"/>
                  <a:gd name="T4" fmla="*/ 1 w 2"/>
                  <a:gd name="T5" fmla="*/ 0 h 11"/>
                  <a:gd name="T6" fmla="*/ 0 w 2"/>
                  <a:gd name="T7" fmla="*/ 11 h 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" h="11">
                    <a:moveTo>
                      <a:pt x="0" y="11"/>
                    </a:moveTo>
                    <a:lnTo>
                      <a:pt x="0" y="11"/>
                    </a:lnTo>
                    <a:cubicBezTo>
                      <a:pt x="0" y="7"/>
                      <a:pt x="0" y="4"/>
                      <a:pt x="1" y="0"/>
                    </a:cubicBezTo>
                    <a:cubicBezTo>
                      <a:pt x="1" y="4"/>
                      <a:pt x="2" y="8"/>
                      <a:pt x="0" y="11"/>
                    </a:cubicBezTo>
                    <a:close/>
                  </a:path>
                </a:pathLst>
              </a:custGeom>
              <a:solidFill>
                <a:srgbClr val="FCFCFC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sz="2400">
                  <a:solidFill>
                    <a:prstClr val="black"/>
                  </a:solidFill>
                </a:endParaRPr>
              </a:p>
            </p:txBody>
          </p:sp>
          <p:sp>
            <p:nvSpPr>
              <p:cNvPr id="347" name="Freeform 46"/>
              <p:cNvSpPr>
                <a:spLocks/>
              </p:cNvSpPr>
              <p:nvPr/>
            </p:nvSpPr>
            <p:spPr bwMode="auto">
              <a:xfrm>
                <a:off x="1852" y="3393"/>
                <a:ext cx="5" cy="1"/>
              </a:xfrm>
              <a:custGeom>
                <a:avLst/>
                <a:gdLst>
                  <a:gd name="T0" fmla="*/ 10 w 10"/>
                  <a:gd name="T1" fmla="*/ 1 h 1"/>
                  <a:gd name="T2" fmla="*/ 10 w 10"/>
                  <a:gd name="T3" fmla="*/ 1 h 1"/>
                  <a:gd name="T4" fmla="*/ 0 w 10"/>
                  <a:gd name="T5" fmla="*/ 1 h 1"/>
                  <a:gd name="T6" fmla="*/ 10 w 10"/>
                  <a:gd name="T7" fmla="*/ 1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0" h="1">
                    <a:moveTo>
                      <a:pt x="10" y="1"/>
                    </a:moveTo>
                    <a:lnTo>
                      <a:pt x="10" y="1"/>
                    </a:lnTo>
                    <a:cubicBezTo>
                      <a:pt x="7" y="1"/>
                      <a:pt x="3" y="1"/>
                      <a:pt x="0" y="1"/>
                    </a:cubicBezTo>
                    <a:cubicBezTo>
                      <a:pt x="3" y="0"/>
                      <a:pt x="7" y="0"/>
                      <a:pt x="10" y="1"/>
                    </a:cubicBezTo>
                    <a:close/>
                  </a:path>
                </a:pathLst>
              </a:custGeom>
              <a:solidFill>
                <a:srgbClr val="FCFCFC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sz="2400">
                  <a:solidFill>
                    <a:prstClr val="black"/>
                  </a:solidFill>
                </a:endParaRPr>
              </a:p>
            </p:txBody>
          </p:sp>
          <p:sp>
            <p:nvSpPr>
              <p:cNvPr id="348" name="Freeform 47"/>
              <p:cNvSpPr>
                <a:spLocks/>
              </p:cNvSpPr>
              <p:nvPr/>
            </p:nvSpPr>
            <p:spPr bwMode="auto">
              <a:xfrm>
                <a:off x="1809" y="3421"/>
                <a:ext cx="1" cy="6"/>
              </a:xfrm>
              <a:custGeom>
                <a:avLst/>
                <a:gdLst>
                  <a:gd name="T0" fmla="*/ 1 w 1"/>
                  <a:gd name="T1" fmla="*/ 0 h 10"/>
                  <a:gd name="T2" fmla="*/ 1 w 1"/>
                  <a:gd name="T3" fmla="*/ 0 h 10"/>
                  <a:gd name="T4" fmla="*/ 1 w 1"/>
                  <a:gd name="T5" fmla="*/ 10 h 10"/>
                  <a:gd name="T6" fmla="*/ 1 w 1"/>
                  <a:gd name="T7" fmla="*/ 0 h 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" h="10">
                    <a:moveTo>
                      <a:pt x="1" y="0"/>
                    </a:moveTo>
                    <a:lnTo>
                      <a:pt x="1" y="0"/>
                    </a:lnTo>
                    <a:cubicBezTo>
                      <a:pt x="1" y="3"/>
                      <a:pt x="1" y="6"/>
                      <a:pt x="1" y="10"/>
                    </a:cubicBezTo>
                    <a:cubicBezTo>
                      <a:pt x="0" y="6"/>
                      <a:pt x="0" y="3"/>
                      <a:pt x="1" y="0"/>
                    </a:cubicBezTo>
                    <a:close/>
                  </a:path>
                </a:pathLst>
              </a:custGeom>
              <a:solidFill>
                <a:srgbClr val="FCFCFC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sz="2400">
                  <a:solidFill>
                    <a:prstClr val="black"/>
                  </a:solidFill>
                </a:endParaRPr>
              </a:p>
            </p:txBody>
          </p:sp>
          <p:sp>
            <p:nvSpPr>
              <p:cNvPr id="349" name="Freeform 48"/>
              <p:cNvSpPr>
                <a:spLocks/>
              </p:cNvSpPr>
              <p:nvPr/>
            </p:nvSpPr>
            <p:spPr bwMode="auto">
              <a:xfrm>
                <a:off x="2070" y="3445"/>
                <a:ext cx="1" cy="5"/>
              </a:xfrm>
              <a:custGeom>
                <a:avLst/>
                <a:gdLst>
                  <a:gd name="T0" fmla="*/ 1 w 1"/>
                  <a:gd name="T1" fmla="*/ 0 h 10"/>
                  <a:gd name="T2" fmla="*/ 1 w 1"/>
                  <a:gd name="T3" fmla="*/ 0 h 10"/>
                  <a:gd name="T4" fmla="*/ 0 w 1"/>
                  <a:gd name="T5" fmla="*/ 10 h 10"/>
                  <a:gd name="T6" fmla="*/ 1 w 1"/>
                  <a:gd name="T7" fmla="*/ 0 h 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" h="10">
                    <a:moveTo>
                      <a:pt x="1" y="0"/>
                    </a:moveTo>
                    <a:lnTo>
                      <a:pt x="1" y="0"/>
                    </a:lnTo>
                    <a:cubicBezTo>
                      <a:pt x="1" y="3"/>
                      <a:pt x="1" y="7"/>
                      <a:pt x="0" y="10"/>
                    </a:cubicBezTo>
                    <a:cubicBezTo>
                      <a:pt x="0" y="7"/>
                      <a:pt x="0" y="3"/>
                      <a:pt x="1" y="0"/>
                    </a:cubicBezTo>
                    <a:close/>
                  </a:path>
                </a:pathLst>
              </a:custGeom>
              <a:solidFill>
                <a:srgbClr val="FCFCFC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sz="2400">
                  <a:solidFill>
                    <a:prstClr val="black"/>
                  </a:solidFill>
                </a:endParaRPr>
              </a:p>
            </p:txBody>
          </p:sp>
          <p:sp>
            <p:nvSpPr>
              <p:cNvPr id="350" name="Freeform 49"/>
              <p:cNvSpPr>
                <a:spLocks/>
              </p:cNvSpPr>
              <p:nvPr/>
            </p:nvSpPr>
            <p:spPr bwMode="auto">
              <a:xfrm>
                <a:off x="2248" y="3481"/>
                <a:ext cx="1" cy="6"/>
              </a:xfrm>
              <a:custGeom>
                <a:avLst/>
                <a:gdLst>
                  <a:gd name="T0" fmla="*/ 0 w 1"/>
                  <a:gd name="T1" fmla="*/ 10 h 10"/>
                  <a:gd name="T2" fmla="*/ 0 w 1"/>
                  <a:gd name="T3" fmla="*/ 10 h 10"/>
                  <a:gd name="T4" fmla="*/ 0 w 1"/>
                  <a:gd name="T5" fmla="*/ 0 h 10"/>
                  <a:gd name="T6" fmla="*/ 0 w 1"/>
                  <a:gd name="T7" fmla="*/ 10 h 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" h="10">
                    <a:moveTo>
                      <a:pt x="0" y="10"/>
                    </a:moveTo>
                    <a:lnTo>
                      <a:pt x="0" y="10"/>
                    </a:lnTo>
                    <a:cubicBezTo>
                      <a:pt x="0" y="6"/>
                      <a:pt x="0" y="3"/>
                      <a:pt x="0" y="0"/>
                    </a:cubicBezTo>
                    <a:cubicBezTo>
                      <a:pt x="1" y="3"/>
                      <a:pt x="1" y="6"/>
                      <a:pt x="0" y="10"/>
                    </a:cubicBezTo>
                    <a:close/>
                  </a:path>
                </a:pathLst>
              </a:custGeom>
              <a:solidFill>
                <a:srgbClr val="FCFCFC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sz="2400">
                  <a:solidFill>
                    <a:prstClr val="black"/>
                  </a:solidFill>
                </a:endParaRPr>
              </a:p>
            </p:txBody>
          </p:sp>
          <p:sp>
            <p:nvSpPr>
              <p:cNvPr id="351" name="Freeform 50"/>
              <p:cNvSpPr>
                <a:spLocks/>
              </p:cNvSpPr>
              <p:nvPr/>
            </p:nvSpPr>
            <p:spPr bwMode="auto">
              <a:xfrm>
                <a:off x="2274" y="3424"/>
                <a:ext cx="5" cy="1"/>
              </a:xfrm>
              <a:custGeom>
                <a:avLst/>
                <a:gdLst>
                  <a:gd name="T0" fmla="*/ 10 w 10"/>
                  <a:gd name="T1" fmla="*/ 1 h 1"/>
                  <a:gd name="T2" fmla="*/ 10 w 10"/>
                  <a:gd name="T3" fmla="*/ 1 h 1"/>
                  <a:gd name="T4" fmla="*/ 0 w 10"/>
                  <a:gd name="T5" fmla="*/ 1 h 1"/>
                  <a:gd name="T6" fmla="*/ 10 w 10"/>
                  <a:gd name="T7" fmla="*/ 1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0" h="1">
                    <a:moveTo>
                      <a:pt x="10" y="1"/>
                    </a:moveTo>
                    <a:lnTo>
                      <a:pt x="10" y="1"/>
                    </a:lnTo>
                    <a:lnTo>
                      <a:pt x="0" y="1"/>
                    </a:lnTo>
                    <a:cubicBezTo>
                      <a:pt x="4" y="0"/>
                      <a:pt x="7" y="0"/>
                      <a:pt x="10" y="1"/>
                    </a:cubicBezTo>
                    <a:close/>
                  </a:path>
                </a:pathLst>
              </a:custGeom>
              <a:solidFill>
                <a:srgbClr val="FCFCFC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sz="2400">
                  <a:solidFill>
                    <a:prstClr val="black"/>
                  </a:solidFill>
                </a:endParaRPr>
              </a:p>
            </p:txBody>
          </p:sp>
          <p:sp>
            <p:nvSpPr>
              <p:cNvPr id="352" name="Freeform 51"/>
              <p:cNvSpPr>
                <a:spLocks/>
              </p:cNvSpPr>
              <p:nvPr/>
            </p:nvSpPr>
            <p:spPr bwMode="auto">
              <a:xfrm>
                <a:off x="2370" y="3450"/>
                <a:ext cx="5" cy="1"/>
              </a:xfrm>
              <a:custGeom>
                <a:avLst/>
                <a:gdLst>
                  <a:gd name="T0" fmla="*/ 0 w 9"/>
                  <a:gd name="T1" fmla="*/ 2 h 2"/>
                  <a:gd name="T2" fmla="*/ 0 w 9"/>
                  <a:gd name="T3" fmla="*/ 2 h 2"/>
                  <a:gd name="T4" fmla="*/ 9 w 9"/>
                  <a:gd name="T5" fmla="*/ 1 h 2"/>
                  <a:gd name="T6" fmla="*/ 0 w 9"/>
                  <a:gd name="T7" fmla="*/ 2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9" h="2">
                    <a:moveTo>
                      <a:pt x="0" y="2"/>
                    </a:moveTo>
                    <a:lnTo>
                      <a:pt x="0" y="2"/>
                    </a:lnTo>
                    <a:cubicBezTo>
                      <a:pt x="3" y="0"/>
                      <a:pt x="6" y="1"/>
                      <a:pt x="9" y="1"/>
                    </a:cubicBezTo>
                    <a:cubicBezTo>
                      <a:pt x="6" y="2"/>
                      <a:pt x="3" y="1"/>
                      <a:pt x="0" y="2"/>
                    </a:cubicBezTo>
                    <a:close/>
                  </a:path>
                </a:pathLst>
              </a:custGeom>
              <a:solidFill>
                <a:srgbClr val="FCFCFC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sz="2400">
                  <a:solidFill>
                    <a:prstClr val="black"/>
                  </a:solidFill>
                </a:endParaRPr>
              </a:p>
            </p:txBody>
          </p:sp>
          <p:sp>
            <p:nvSpPr>
              <p:cNvPr id="353" name="Freeform 52"/>
              <p:cNvSpPr>
                <a:spLocks/>
              </p:cNvSpPr>
              <p:nvPr/>
            </p:nvSpPr>
            <p:spPr bwMode="auto">
              <a:xfrm>
                <a:off x="2080" y="3516"/>
                <a:ext cx="1" cy="4"/>
              </a:xfrm>
              <a:custGeom>
                <a:avLst/>
                <a:gdLst>
                  <a:gd name="T0" fmla="*/ 0 w 2"/>
                  <a:gd name="T1" fmla="*/ 8 h 8"/>
                  <a:gd name="T2" fmla="*/ 0 w 2"/>
                  <a:gd name="T3" fmla="*/ 8 h 8"/>
                  <a:gd name="T4" fmla="*/ 1 w 2"/>
                  <a:gd name="T5" fmla="*/ 0 h 8"/>
                  <a:gd name="T6" fmla="*/ 0 w 2"/>
                  <a:gd name="T7" fmla="*/ 8 h 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" h="8">
                    <a:moveTo>
                      <a:pt x="0" y="8"/>
                    </a:moveTo>
                    <a:lnTo>
                      <a:pt x="0" y="8"/>
                    </a:lnTo>
                    <a:cubicBezTo>
                      <a:pt x="0" y="6"/>
                      <a:pt x="1" y="3"/>
                      <a:pt x="1" y="0"/>
                    </a:cubicBezTo>
                    <a:cubicBezTo>
                      <a:pt x="1" y="3"/>
                      <a:pt x="2" y="6"/>
                      <a:pt x="0" y="8"/>
                    </a:cubicBezTo>
                    <a:close/>
                  </a:path>
                </a:pathLst>
              </a:custGeom>
              <a:solidFill>
                <a:srgbClr val="FCFCFC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sz="2400">
                  <a:solidFill>
                    <a:prstClr val="black"/>
                  </a:solidFill>
                </a:endParaRPr>
              </a:p>
            </p:txBody>
          </p:sp>
          <p:sp>
            <p:nvSpPr>
              <p:cNvPr id="354" name="Freeform 53"/>
              <p:cNvSpPr>
                <a:spLocks/>
              </p:cNvSpPr>
              <p:nvPr/>
            </p:nvSpPr>
            <p:spPr bwMode="auto">
              <a:xfrm>
                <a:off x="1883" y="3434"/>
                <a:ext cx="5" cy="0"/>
              </a:xfrm>
              <a:custGeom>
                <a:avLst/>
                <a:gdLst>
                  <a:gd name="T0" fmla="*/ 9 w 9"/>
                  <a:gd name="T1" fmla="*/ 1 h 1"/>
                  <a:gd name="T2" fmla="*/ 9 w 9"/>
                  <a:gd name="T3" fmla="*/ 1 h 1"/>
                  <a:gd name="T4" fmla="*/ 0 w 9"/>
                  <a:gd name="T5" fmla="*/ 1 h 1"/>
                  <a:gd name="T6" fmla="*/ 9 w 9"/>
                  <a:gd name="T7" fmla="*/ 1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9" h="1">
                    <a:moveTo>
                      <a:pt x="9" y="1"/>
                    </a:moveTo>
                    <a:lnTo>
                      <a:pt x="9" y="1"/>
                    </a:lnTo>
                    <a:lnTo>
                      <a:pt x="0" y="1"/>
                    </a:lnTo>
                    <a:cubicBezTo>
                      <a:pt x="3" y="0"/>
                      <a:pt x="6" y="0"/>
                      <a:pt x="9" y="1"/>
                    </a:cubicBezTo>
                    <a:close/>
                  </a:path>
                </a:pathLst>
              </a:custGeom>
              <a:solidFill>
                <a:srgbClr val="FCFCFC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sz="2400">
                  <a:solidFill>
                    <a:prstClr val="black"/>
                  </a:solidFill>
                </a:endParaRPr>
              </a:p>
            </p:txBody>
          </p:sp>
          <p:sp>
            <p:nvSpPr>
              <p:cNvPr id="355" name="Freeform 54"/>
              <p:cNvSpPr>
                <a:spLocks/>
              </p:cNvSpPr>
              <p:nvPr/>
            </p:nvSpPr>
            <p:spPr bwMode="auto">
              <a:xfrm>
                <a:off x="1797" y="3514"/>
                <a:ext cx="1" cy="3"/>
              </a:xfrm>
              <a:custGeom>
                <a:avLst/>
                <a:gdLst>
                  <a:gd name="T0" fmla="*/ 2 w 2"/>
                  <a:gd name="T1" fmla="*/ 6 h 6"/>
                  <a:gd name="T2" fmla="*/ 2 w 2"/>
                  <a:gd name="T3" fmla="*/ 6 h 6"/>
                  <a:gd name="T4" fmla="*/ 1 w 2"/>
                  <a:gd name="T5" fmla="*/ 6 h 6"/>
                  <a:gd name="T6" fmla="*/ 0 w 2"/>
                  <a:gd name="T7" fmla="*/ 1 h 6"/>
                  <a:gd name="T8" fmla="*/ 1 w 2"/>
                  <a:gd name="T9" fmla="*/ 3 h 6"/>
                  <a:gd name="T10" fmla="*/ 2 w 2"/>
                  <a:gd name="T11" fmla="*/ 6 h 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" h="6">
                    <a:moveTo>
                      <a:pt x="2" y="6"/>
                    </a:moveTo>
                    <a:lnTo>
                      <a:pt x="2" y="6"/>
                    </a:lnTo>
                    <a:cubicBezTo>
                      <a:pt x="1" y="6"/>
                      <a:pt x="1" y="6"/>
                      <a:pt x="1" y="6"/>
                    </a:cubicBezTo>
                    <a:cubicBezTo>
                      <a:pt x="0" y="4"/>
                      <a:pt x="1" y="2"/>
                      <a:pt x="0" y="1"/>
                    </a:cubicBezTo>
                    <a:cubicBezTo>
                      <a:pt x="1" y="0"/>
                      <a:pt x="1" y="0"/>
                      <a:pt x="1" y="3"/>
                    </a:cubicBezTo>
                    <a:cubicBezTo>
                      <a:pt x="2" y="4"/>
                      <a:pt x="1" y="5"/>
                      <a:pt x="2" y="6"/>
                    </a:cubicBezTo>
                    <a:close/>
                  </a:path>
                </a:pathLst>
              </a:custGeom>
              <a:solidFill>
                <a:srgbClr val="FCFCFC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sz="2400">
                  <a:solidFill>
                    <a:prstClr val="black"/>
                  </a:solidFill>
                </a:endParaRPr>
              </a:p>
            </p:txBody>
          </p:sp>
          <p:sp>
            <p:nvSpPr>
              <p:cNvPr id="356" name="Freeform 55"/>
              <p:cNvSpPr>
                <a:spLocks/>
              </p:cNvSpPr>
              <p:nvPr/>
            </p:nvSpPr>
            <p:spPr bwMode="auto">
              <a:xfrm>
                <a:off x="1992" y="3506"/>
                <a:ext cx="2" cy="2"/>
              </a:xfrm>
              <a:custGeom>
                <a:avLst/>
                <a:gdLst>
                  <a:gd name="T0" fmla="*/ 0 w 4"/>
                  <a:gd name="T1" fmla="*/ 0 h 3"/>
                  <a:gd name="T2" fmla="*/ 0 w 4"/>
                  <a:gd name="T3" fmla="*/ 0 h 3"/>
                  <a:gd name="T4" fmla="*/ 4 w 4"/>
                  <a:gd name="T5" fmla="*/ 3 h 3"/>
                  <a:gd name="T6" fmla="*/ 0 w 4"/>
                  <a:gd name="T7" fmla="*/ 0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4" h="3">
                    <a:moveTo>
                      <a:pt x="0" y="0"/>
                    </a:moveTo>
                    <a:lnTo>
                      <a:pt x="0" y="0"/>
                    </a:lnTo>
                    <a:cubicBezTo>
                      <a:pt x="2" y="1"/>
                      <a:pt x="3" y="2"/>
                      <a:pt x="4" y="3"/>
                    </a:cubicBezTo>
                    <a:cubicBezTo>
                      <a:pt x="1" y="3"/>
                      <a:pt x="0" y="2"/>
                      <a:pt x="0" y="0"/>
                    </a:cubicBezTo>
                    <a:close/>
                  </a:path>
                </a:pathLst>
              </a:custGeom>
              <a:solidFill>
                <a:srgbClr val="FEFEFE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sz="2400">
                  <a:solidFill>
                    <a:prstClr val="black"/>
                  </a:solidFill>
                </a:endParaRPr>
              </a:p>
            </p:txBody>
          </p:sp>
          <p:sp>
            <p:nvSpPr>
              <p:cNvPr id="357" name="Freeform 56"/>
              <p:cNvSpPr>
                <a:spLocks/>
              </p:cNvSpPr>
              <p:nvPr/>
            </p:nvSpPr>
            <p:spPr bwMode="auto">
              <a:xfrm>
                <a:off x="1891" y="3467"/>
                <a:ext cx="0" cy="5"/>
              </a:xfrm>
              <a:custGeom>
                <a:avLst/>
                <a:gdLst>
                  <a:gd name="T0" fmla="*/ 0 w 1"/>
                  <a:gd name="T1" fmla="*/ 9 h 9"/>
                  <a:gd name="T2" fmla="*/ 0 w 1"/>
                  <a:gd name="T3" fmla="*/ 9 h 9"/>
                  <a:gd name="T4" fmla="*/ 0 w 1"/>
                  <a:gd name="T5" fmla="*/ 0 h 9"/>
                  <a:gd name="T6" fmla="*/ 0 w 1"/>
                  <a:gd name="T7" fmla="*/ 9 h 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" h="9">
                    <a:moveTo>
                      <a:pt x="0" y="9"/>
                    </a:moveTo>
                    <a:lnTo>
                      <a:pt x="0" y="9"/>
                    </a:lnTo>
                    <a:cubicBezTo>
                      <a:pt x="0" y="6"/>
                      <a:pt x="0" y="3"/>
                      <a:pt x="0" y="0"/>
                    </a:cubicBezTo>
                    <a:cubicBezTo>
                      <a:pt x="1" y="3"/>
                      <a:pt x="1" y="6"/>
                      <a:pt x="0" y="9"/>
                    </a:cubicBezTo>
                    <a:close/>
                  </a:path>
                </a:pathLst>
              </a:custGeom>
              <a:solidFill>
                <a:srgbClr val="FCFCFC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sz="2400">
                  <a:solidFill>
                    <a:prstClr val="black"/>
                  </a:solidFill>
                </a:endParaRPr>
              </a:p>
            </p:txBody>
          </p:sp>
          <p:sp>
            <p:nvSpPr>
              <p:cNvPr id="358" name="Freeform 57"/>
              <p:cNvSpPr>
                <a:spLocks/>
              </p:cNvSpPr>
              <p:nvPr/>
            </p:nvSpPr>
            <p:spPr bwMode="auto">
              <a:xfrm>
                <a:off x="2076" y="3450"/>
                <a:ext cx="1" cy="5"/>
              </a:xfrm>
              <a:custGeom>
                <a:avLst/>
                <a:gdLst>
                  <a:gd name="T0" fmla="*/ 0 w 1"/>
                  <a:gd name="T1" fmla="*/ 8 h 8"/>
                  <a:gd name="T2" fmla="*/ 0 w 1"/>
                  <a:gd name="T3" fmla="*/ 8 h 8"/>
                  <a:gd name="T4" fmla="*/ 1 w 1"/>
                  <a:gd name="T5" fmla="*/ 0 h 8"/>
                  <a:gd name="T6" fmla="*/ 0 w 1"/>
                  <a:gd name="T7" fmla="*/ 8 h 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" h="8">
                    <a:moveTo>
                      <a:pt x="0" y="8"/>
                    </a:moveTo>
                    <a:lnTo>
                      <a:pt x="0" y="8"/>
                    </a:lnTo>
                    <a:cubicBezTo>
                      <a:pt x="0" y="6"/>
                      <a:pt x="0" y="3"/>
                      <a:pt x="1" y="0"/>
                    </a:cubicBezTo>
                    <a:cubicBezTo>
                      <a:pt x="0" y="3"/>
                      <a:pt x="1" y="6"/>
                      <a:pt x="0" y="8"/>
                    </a:cubicBezTo>
                    <a:close/>
                  </a:path>
                </a:pathLst>
              </a:custGeom>
              <a:solidFill>
                <a:srgbClr val="FCFCFC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sz="2400">
                  <a:solidFill>
                    <a:prstClr val="black"/>
                  </a:solidFill>
                </a:endParaRPr>
              </a:p>
            </p:txBody>
          </p:sp>
          <p:sp>
            <p:nvSpPr>
              <p:cNvPr id="359" name="Freeform 58"/>
              <p:cNvSpPr>
                <a:spLocks/>
              </p:cNvSpPr>
              <p:nvPr/>
            </p:nvSpPr>
            <p:spPr bwMode="auto">
              <a:xfrm>
                <a:off x="1715" y="3448"/>
                <a:ext cx="4" cy="1"/>
              </a:xfrm>
              <a:custGeom>
                <a:avLst/>
                <a:gdLst>
                  <a:gd name="T0" fmla="*/ 8 w 8"/>
                  <a:gd name="T1" fmla="*/ 0 h 1"/>
                  <a:gd name="T2" fmla="*/ 8 w 8"/>
                  <a:gd name="T3" fmla="*/ 0 h 1"/>
                  <a:gd name="T4" fmla="*/ 0 w 8"/>
                  <a:gd name="T5" fmla="*/ 1 h 1"/>
                  <a:gd name="T6" fmla="*/ 8 w 8"/>
                  <a:gd name="T7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8" h="1">
                    <a:moveTo>
                      <a:pt x="8" y="0"/>
                    </a:moveTo>
                    <a:lnTo>
                      <a:pt x="8" y="0"/>
                    </a:lnTo>
                    <a:cubicBezTo>
                      <a:pt x="5" y="1"/>
                      <a:pt x="3" y="1"/>
                      <a:pt x="0" y="1"/>
                    </a:cubicBezTo>
                    <a:cubicBezTo>
                      <a:pt x="3" y="0"/>
                      <a:pt x="5" y="1"/>
                      <a:pt x="8" y="0"/>
                    </a:cubicBezTo>
                    <a:close/>
                  </a:path>
                </a:pathLst>
              </a:custGeom>
              <a:solidFill>
                <a:srgbClr val="FCFCFC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sz="2400">
                  <a:solidFill>
                    <a:prstClr val="black"/>
                  </a:solidFill>
                </a:endParaRPr>
              </a:p>
            </p:txBody>
          </p:sp>
          <p:sp>
            <p:nvSpPr>
              <p:cNvPr id="360" name="Freeform 59"/>
              <p:cNvSpPr>
                <a:spLocks/>
              </p:cNvSpPr>
              <p:nvPr/>
            </p:nvSpPr>
            <p:spPr bwMode="auto">
              <a:xfrm>
                <a:off x="2363" y="3436"/>
                <a:ext cx="2" cy="4"/>
              </a:xfrm>
              <a:custGeom>
                <a:avLst/>
                <a:gdLst>
                  <a:gd name="T0" fmla="*/ 1 w 2"/>
                  <a:gd name="T1" fmla="*/ 8 h 8"/>
                  <a:gd name="T2" fmla="*/ 1 w 2"/>
                  <a:gd name="T3" fmla="*/ 8 h 8"/>
                  <a:gd name="T4" fmla="*/ 1 w 2"/>
                  <a:gd name="T5" fmla="*/ 0 h 8"/>
                  <a:gd name="T6" fmla="*/ 1 w 2"/>
                  <a:gd name="T7" fmla="*/ 8 h 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" h="8">
                    <a:moveTo>
                      <a:pt x="1" y="8"/>
                    </a:moveTo>
                    <a:lnTo>
                      <a:pt x="1" y="8"/>
                    </a:lnTo>
                    <a:cubicBezTo>
                      <a:pt x="0" y="6"/>
                      <a:pt x="1" y="3"/>
                      <a:pt x="1" y="0"/>
                    </a:cubicBezTo>
                    <a:cubicBezTo>
                      <a:pt x="2" y="3"/>
                      <a:pt x="1" y="5"/>
                      <a:pt x="1" y="8"/>
                    </a:cubicBezTo>
                    <a:close/>
                  </a:path>
                </a:pathLst>
              </a:custGeom>
              <a:solidFill>
                <a:srgbClr val="FCFCFC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sz="2400">
                  <a:solidFill>
                    <a:prstClr val="black"/>
                  </a:solidFill>
                </a:endParaRPr>
              </a:p>
            </p:txBody>
          </p:sp>
          <p:sp>
            <p:nvSpPr>
              <p:cNvPr id="361" name="Freeform 60"/>
              <p:cNvSpPr>
                <a:spLocks/>
              </p:cNvSpPr>
              <p:nvPr/>
            </p:nvSpPr>
            <p:spPr bwMode="auto">
              <a:xfrm>
                <a:off x="1853" y="3475"/>
                <a:ext cx="1" cy="5"/>
              </a:xfrm>
              <a:custGeom>
                <a:avLst/>
                <a:gdLst>
                  <a:gd name="T0" fmla="*/ 1 w 2"/>
                  <a:gd name="T1" fmla="*/ 8 h 8"/>
                  <a:gd name="T2" fmla="*/ 1 w 2"/>
                  <a:gd name="T3" fmla="*/ 8 h 8"/>
                  <a:gd name="T4" fmla="*/ 1 w 2"/>
                  <a:gd name="T5" fmla="*/ 0 h 8"/>
                  <a:gd name="T6" fmla="*/ 1 w 2"/>
                  <a:gd name="T7" fmla="*/ 8 h 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" h="8">
                    <a:moveTo>
                      <a:pt x="1" y="8"/>
                    </a:moveTo>
                    <a:lnTo>
                      <a:pt x="1" y="8"/>
                    </a:lnTo>
                    <a:cubicBezTo>
                      <a:pt x="1" y="5"/>
                      <a:pt x="0" y="2"/>
                      <a:pt x="1" y="0"/>
                    </a:cubicBezTo>
                    <a:cubicBezTo>
                      <a:pt x="1" y="2"/>
                      <a:pt x="2" y="5"/>
                      <a:pt x="1" y="8"/>
                    </a:cubicBezTo>
                    <a:close/>
                  </a:path>
                </a:pathLst>
              </a:custGeom>
              <a:solidFill>
                <a:srgbClr val="FCFCFC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sz="2400">
                  <a:solidFill>
                    <a:prstClr val="black"/>
                  </a:solidFill>
                </a:endParaRPr>
              </a:p>
            </p:txBody>
          </p:sp>
          <p:sp>
            <p:nvSpPr>
              <p:cNvPr id="362" name="Freeform 61"/>
              <p:cNvSpPr>
                <a:spLocks/>
              </p:cNvSpPr>
              <p:nvPr/>
            </p:nvSpPr>
            <p:spPr bwMode="auto">
              <a:xfrm>
                <a:off x="2258" y="3413"/>
                <a:ext cx="1" cy="4"/>
              </a:xfrm>
              <a:custGeom>
                <a:avLst/>
                <a:gdLst>
                  <a:gd name="T0" fmla="*/ 0 w 1"/>
                  <a:gd name="T1" fmla="*/ 0 h 8"/>
                  <a:gd name="T2" fmla="*/ 0 w 1"/>
                  <a:gd name="T3" fmla="*/ 0 h 8"/>
                  <a:gd name="T4" fmla="*/ 0 w 1"/>
                  <a:gd name="T5" fmla="*/ 8 h 8"/>
                  <a:gd name="T6" fmla="*/ 0 w 1"/>
                  <a:gd name="T7" fmla="*/ 0 h 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" h="8">
                    <a:moveTo>
                      <a:pt x="0" y="0"/>
                    </a:moveTo>
                    <a:lnTo>
                      <a:pt x="0" y="0"/>
                    </a:lnTo>
                    <a:cubicBezTo>
                      <a:pt x="1" y="2"/>
                      <a:pt x="1" y="5"/>
                      <a:pt x="0" y="8"/>
                    </a:cubicBezTo>
                    <a:cubicBezTo>
                      <a:pt x="0" y="5"/>
                      <a:pt x="0" y="2"/>
                      <a:pt x="0" y="0"/>
                    </a:cubicBezTo>
                    <a:close/>
                  </a:path>
                </a:pathLst>
              </a:custGeom>
              <a:solidFill>
                <a:srgbClr val="FCFCFC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sz="2400">
                  <a:solidFill>
                    <a:prstClr val="black"/>
                  </a:solidFill>
                </a:endParaRPr>
              </a:p>
            </p:txBody>
          </p:sp>
          <p:sp>
            <p:nvSpPr>
              <p:cNvPr id="363" name="Freeform 62"/>
              <p:cNvSpPr>
                <a:spLocks/>
              </p:cNvSpPr>
              <p:nvPr/>
            </p:nvSpPr>
            <p:spPr bwMode="auto">
              <a:xfrm>
                <a:off x="2529" y="3416"/>
                <a:ext cx="4" cy="1"/>
              </a:xfrm>
              <a:custGeom>
                <a:avLst/>
                <a:gdLst>
                  <a:gd name="T0" fmla="*/ 0 w 8"/>
                  <a:gd name="T1" fmla="*/ 0 h 1"/>
                  <a:gd name="T2" fmla="*/ 0 w 8"/>
                  <a:gd name="T3" fmla="*/ 0 h 1"/>
                  <a:gd name="T4" fmla="*/ 8 w 8"/>
                  <a:gd name="T5" fmla="*/ 0 h 1"/>
                  <a:gd name="T6" fmla="*/ 0 w 8"/>
                  <a:gd name="T7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8" h="1">
                    <a:moveTo>
                      <a:pt x="0" y="0"/>
                    </a:moveTo>
                    <a:lnTo>
                      <a:pt x="0" y="0"/>
                    </a:lnTo>
                    <a:lnTo>
                      <a:pt x="8" y="0"/>
                    </a:lnTo>
                    <a:cubicBezTo>
                      <a:pt x="6" y="1"/>
                      <a:pt x="3" y="1"/>
                      <a:pt x="0" y="0"/>
                    </a:cubicBezTo>
                    <a:close/>
                  </a:path>
                </a:pathLst>
              </a:custGeom>
              <a:solidFill>
                <a:srgbClr val="FCFCFC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sz="2400">
                  <a:solidFill>
                    <a:prstClr val="black"/>
                  </a:solidFill>
                </a:endParaRPr>
              </a:p>
            </p:txBody>
          </p:sp>
          <p:sp>
            <p:nvSpPr>
              <p:cNvPr id="364" name="Freeform 63"/>
              <p:cNvSpPr>
                <a:spLocks/>
              </p:cNvSpPr>
              <p:nvPr/>
            </p:nvSpPr>
            <p:spPr bwMode="auto">
              <a:xfrm>
                <a:off x="1845" y="3475"/>
                <a:ext cx="1" cy="4"/>
              </a:xfrm>
              <a:custGeom>
                <a:avLst/>
                <a:gdLst>
                  <a:gd name="T0" fmla="*/ 1 w 2"/>
                  <a:gd name="T1" fmla="*/ 0 h 7"/>
                  <a:gd name="T2" fmla="*/ 1 w 2"/>
                  <a:gd name="T3" fmla="*/ 0 h 7"/>
                  <a:gd name="T4" fmla="*/ 0 w 2"/>
                  <a:gd name="T5" fmla="*/ 7 h 7"/>
                  <a:gd name="T6" fmla="*/ 1 w 2"/>
                  <a:gd name="T7" fmla="*/ 0 h 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" h="7">
                    <a:moveTo>
                      <a:pt x="1" y="0"/>
                    </a:moveTo>
                    <a:lnTo>
                      <a:pt x="1" y="0"/>
                    </a:lnTo>
                    <a:cubicBezTo>
                      <a:pt x="1" y="3"/>
                      <a:pt x="2" y="5"/>
                      <a:pt x="0" y="7"/>
                    </a:cubicBezTo>
                    <a:cubicBezTo>
                      <a:pt x="1" y="5"/>
                      <a:pt x="0" y="3"/>
                      <a:pt x="1" y="0"/>
                    </a:cubicBezTo>
                    <a:close/>
                  </a:path>
                </a:pathLst>
              </a:custGeom>
              <a:solidFill>
                <a:srgbClr val="FCFCFC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sz="2400">
                  <a:solidFill>
                    <a:prstClr val="black"/>
                  </a:solidFill>
                </a:endParaRPr>
              </a:p>
            </p:txBody>
          </p:sp>
          <p:sp>
            <p:nvSpPr>
              <p:cNvPr id="365" name="Freeform 64"/>
              <p:cNvSpPr>
                <a:spLocks/>
              </p:cNvSpPr>
              <p:nvPr/>
            </p:nvSpPr>
            <p:spPr bwMode="auto">
              <a:xfrm>
                <a:off x="1879" y="3441"/>
                <a:ext cx="4" cy="1"/>
              </a:xfrm>
              <a:custGeom>
                <a:avLst/>
                <a:gdLst>
                  <a:gd name="T0" fmla="*/ 0 w 7"/>
                  <a:gd name="T1" fmla="*/ 1 h 1"/>
                  <a:gd name="T2" fmla="*/ 0 w 7"/>
                  <a:gd name="T3" fmla="*/ 1 h 1"/>
                  <a:gd name="T4" fmla="*/ 7 w 7"/>
                  <a:gd name="T5" fmla="*/ 0 h 1"/>
                  <a:gd name="T6" fmla="*/ 0 w 7"/>
                  <a:gd name="T7" fmla="*/ 1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7" h="1">
                    <a:moveTo>
                      <a:pt x="0" y="1"/>
                    </a:moveTo>
                    <a:lnTo>
                      <a:pt x="0" y="1"/>
                    </a:lnTo>
                    <a:cubicBezTo>
                      <a:pt x="2" y="0"/>
                      <a:pt x="4" y="0"/>
                      <a:pt x="7" y="0"/>
                    </a:cubicBezTo>
                    <a:cubicBezTo>
                      <a:pt x="5" y="1"/>
                      <a:pt x="2" y="1"/>
                      <a:pt x="0" y="1"/>
                    </a:cubicBezTo>
                    <a:close/>
                  </a:path>
                </a:pathLst>
              </a:custGeom>
              <a:solidFill>
                <a:srgbClr val="FCFCFC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sz="2400">
                  <a:solidFill>
                    <a:prstClr val="black"/>
                  </a:solidFill>
                </a:endParaRPr>
              </a:p>
            </p:txBody>
          </p:sp>
          <p:sp>
            <p:nvSpPr>
              <p:cNvPr id="366" name="Freeform 65"/>
              <p:cNvSpPr>
                <a:spLocks/>
              </p:cNvSpPr>
              <p:nvPr/>
            </p:nvSpPr>
            <p:spPr bwMode="auto">
              <a:xfrm>
                <a:off x="2536" y="3444"/>
                <a:ext cx="2" cy="1"/>
              </a:xfrm>
              <a:custGeom>
                <a:avLst/>
                <a:gdLst>
                  <a:gd name="T0" fmla="*/ 0 w 4"/>
                  <a:gd name="T1" fmla="*/ 1 h 2"/>
                  <a:gd name="T2" fmla="*/ 0 w 4"/>
                  <a:gd name="T3" fmla="*/ 1 h 2"/>
                  <a:gd name="T4" fmla="*/ 4 w 4"/>
                  <a:gd name="T5" fmla="*/ 0 h 2"/>
                  <a:gd name="T6" fmla="*/ 2 w 4"/>
                  <a:gd name="T7" fmla="*/ 2 h 2"/>
                  <a:gd name="T8" fmla="*/ 0 w 4"/>
                  <a:gd name="T9" fmla="*/ 1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" h="2">
                    <a:moveTo>
                      <a:pt x="0" y="1"/>
                    </a:moveTo>
                    <a:lnTo>
                      <a:pt x="0" y="1"/>
                    </a:lnTo>
                    <a:cubicBezTo>
                      <a:pt x="1" y="0"/>
                      <a:pt x="3" y="0"/>
                      <a:pt x="4" y="0"/>
                    </a:cubicBezTo>
                    <a:cubicBezTo>
                      <a:pt x="4" y="1"/>
                      <a:pt x="3" y="2"/>
                      <a:pt x="2" y="2"/>
                    </a:cubicBezTo>
                    <a:cubicBezTo>
                      <a:pt x="1" y="2"/>
                      <a:pt x="1" y="1"/>
                      <a:pt x="0" y="1"/>
                    </a:cubicBezTo>
                    <a:close/>
                  </a:path>
                </a:pathLst>
              </a:custGeom>
              <a:solidFill>
                <a:srgbClr val="FCFCFC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sz="2400">
                  <a:solidFill>
                    <a:prstClr val="black"/>
                  </a:solidFill>
                </a:endParaRPr>
              </a:p>
            </p:txBody>
          </p:sp>
          <p:sp>
            <p:nvSpPr>
              <p:cNvPr id="367" name="Freeform 66"/>
              <p:cNvSpPr>
                <a:spLocks/>
              </p:cNvSpPr>
              <p:nvPr/>
            </p:nvSpPr>
            <p:spPr bwMode="auto">
              <a:xfrm>
                <a:off x="1892" y="3418"/>
                <a:ext cx="4" cy="1"/>
              </a:xfrm>
              <a:custGeom>
                <a:avLst/>
                <a:gdLst>
                  <a:gd name="T0" fmla="*/ 0 w 7"/>
                  <a:gd name="T1" fmla="*/ 1 h 1"/>
                  <a:gd name="T2" fmla="*/ 0 w 7"/>
                  <a:gd name="T3" fmla="*/ 1 h 1"/>
                  <a:gd name="T4" fmla="*/ 7 w 7"/>
                  <a:gd name="T5" fmla="*/ 0 h 1"/>
                  <a:gd name="T6" fmla="*/ 0 w 7"/>
                  <a:gd name="T7" fmla="*/ 1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7" h="1">
                    <a:moveTo>
                      <a:pt x="0" y="1"/>
                    </a:moveTo>
                    <a:lnTo>
                      <a:pt x="0" y="1"/>
                    </a:lnTo>
                    <a:cubicBezTo>
                      <a:pt x="2" y="0"/>
                      <a:pt x="4" y="0"/>
                      <a:pt x="7" y="0"/>
                    </a:cubicBezTo>
                    <a:cubicBezTo>
                      <a:pt x="4" y="1"/>
                      <a:pt x="2" y="0"/>
                      <a:pt x="0" y="1"/>
                    </a:cubicBezTo>
                    <a:close/>
                  </a:path>
                </a:pathLst>
              </a:custGeom>
              <a:solidFill>
                <a:srgbClr val="FCFCFC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sz="2400">
                  <a:solidFill>
                    <a:prstClr val="black"/>
                  </a:solidFill>
                </a:endParaRPr>
              </a:p>
            </p:txBody>
          </p:sp>
          <p:sp>
            <p:nvSpPr>
              <p:cNvPr id="368" name="Freeform 67"/>
              <p:cNvSpPr>
                <a:spLocks/>
              </p:cNvSpPr>
              <p:nvPr/>
            </p:nvSpPr>
            <p:spPr bwMode="auto">
              <a:xfrm>
                <a:off x="2427" y="3418"/>
                <a:ext cx="1" cy="4"/>
              </a:xfrm>
              <a:custGeom>
                <a:avLst/>
                <a:gdLst>
                  <a:gd name="T0" fmla="*/ 0 w 2"/>
                  <a:gd name="T1" fmla="*/ 7 h 7"/>
                  <a:gd name="T2" fmla="*/ 0 w 2"/>
                  <a:gd name="T3" fmla="*/ 7 h 7"/>
                  <a:gd name="T4" fmla="*/ 1 w 2"/>
                  <a:gd name="T5" fmla="*/ 0 h 7"/>
                  <a:gd name="T6" fmla="*/ 0 w 2"/>
                  <a:gd name="T7" fmla="*/ 7 h 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" h="7">
                    <a:moveTo>
                      <a:pt x="0" y="7"/>
                    </a:moveTo>
                    <a:lnTo>
                      <a:pt x="0" y="7"/>
                    </a:lnTo>
                    <a:cubicBezTo>
                      <a:pt x="0" y="5"/>
                      <a:pt x="0" y="2"/>
                      <a:pt x="1" y="0"/>
                    </a:cubicBezTo>
                    <a:cubicBezTo>
                      <a:pt x="1" y="2"/>
                      <a:pt x="2" y="5"/>
                      <a:pt x="0" y="7"/>
                    </a:cubicBezTo>
                    <a:close/>
                  </a:path>
                </a:pathLst>
              </a:custGeom>
              <a:solidFill>
                <a:srgbClr val="FCFCFC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sz="2400">
                  <a:solidFill>
                    <a:prstClr val="black"/>
                  </a:solidFill>
                </a:endParaRPr>
              </a:p>
            </p:txBody>
          </p:sp>
          <p:sp>
            <p:nvSpPr>
              <p:cNvPr id="369" name="Freeform 68"/>
              <p:cNvSpPr>
                <a:spLocks/>
              </p:cNvSpPr>
              <p:nvPr/>
            </p:nvSpPr>
            <p:spPr bwMode="auto">
              <a:xfrm>
                <a:off x="1890" y="3412"/>
                <a:ext cx="3" cy="1"/>
              </a:xfrm>
              <a:custGeom>
                <a:avLst/>
                <a:gdLst>
                  <a:gd name="T0" fmla="*/ 7 w 7"/>
                  <a:gd name="T1" fmla="*/ 1 h 2"/>
                  <a:gd name="T2" fmla="*/ 7 w 7"/>
                  <a:gd name="T3" fmla="*/ 1 h 2"/>
                  <a:gd name="T4" fmla="*/ 0 w 7"/>
                  <a:gd name="T5" fmla="*/ 2 h 2"/>
                  <a:gd name="T6" fmla="*/ 7 w 7"/>
                  <a:gd name="T7" fmla="*/ 1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7" h="2">
                    <a:moveTo>
                      <a:pt x="7" y="1"/>
                    </a:moveTo>
                    <a:lnTo>
                      <a:pt x="7" y="1"/>
                    </a:lnTo>
                    <a:cubicBezTo>
                      <a:pt x="5" y="2"/>
                      <a:pt x="3" y="1"/>
                      <a:pt x="0" y="2"/>
                    </a:cubicBezTo>
                    <a:cubicBezTo>
                      <a:pt x="2" y="0"/>
                      <a:pt x="5" y="1"/>
                      <a:pt x="7" y="1"/>
                    </a:cubicBezTo>
                    <a:close/>
                  </a:path>
                </a:pathLst>
              </a:custGeom>
              <a:solidFill>
                <a:srgbClr val="FCFCFC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sz="2400">
                  <a:solidFill>
                    <a:prstClr val="black"/>
                  </a:solidFill>
                </a:endParaRPr>
              </a:p>
            </p:txBody>
          </p:sp>
          <p:sp>
            <p:nvSpPr>
              <p:cNvPr id="370" name="Freeform 69"/>
              <p:cNvSpPr>
                <a:spLocks/>
              </p:cNvSpPr>
              <p:nvPr/>
            </p:nvSpPr>
            <p:spPr bwMode="auto">
              <a:xfrm>
                <a:off x="2535" y="3464"/>
                <a:ext cx="1" cy="5"/>
              </a:xfrm>
              <a:custGeom>
                <a:avLst/>
                <a:gdLst>
                  <a:gd name="T0" fmla="*/ 1 w 1"/>
                  <a:gd name="T1" fmla="*/ 8 h 8"/>
                  <a:gd name="T2" fmla="*/ 1 w 1"/>
                  <a:gd name="T3" fmla="*/ 8 h 8"/>
                  <a:gd name="T4" fmla="*/ 1 w 1"/>
                  <a:gd name="T5" fmla="*/ 0 h 8"/>
                  <a:gd name="T6" fmla="*/ 1 w 1"/>
                  <a:gd name="T7" fmla="*/ 8 h 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" h="8">
                    <a:moveTo>
                      <a:pt x="1" y="8"/>
                    </a:moveTo>
                    <a:lnTo>
                      <a:pt x="1" y="8"/>
                    </a:lnTo>
                    <a:cubicBezTo>
                      <a:pt x="0" y="5"/>
                      <a:pt x="0" y="3"/>
                      <a:pt x="1" y="0"/>
                    </a:cubicBezTo>
                    <a:cubicBezTo>
                      <a:pt x="1" y="3"/>
                      <a:pt x="1" y="5"/>
                      <a:pt x="1" y="8"/>
                    </a:cubicBezTo>
                    <a:close/>
                  </a:path>
                </a:pathLst>
              </a:custGeom>
              <a:solidFill>
                <a:srgbClr val="FCFCFC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sz="2400">
                  <a:solidFill>
                    <a:prstClr val="black"/>
                  </a:solidFill>
                </a:endParaRPr>
              </a:p>
            </p:txBody>
          </p:sp>
          <p:sp>
            <p:nvSpPr>
              <p:cNvPr id="371" name="Freeform 70"/>
              <p:cNvSpPr>
                <a:spLocks/>
              </p:cNvSpPr>
              <p:nvPr/>
            </p:nvSpPr>
            <p:spPr bwMode="auto">
              <a:xfrm>
                <a:off x="2000" y="3498"/>
                <a:ext cx="1" cy="4"/>
              </a:xfrm>
              <a:custGeom>
                <a:avLst/>
                <a:gdLst>
                  <a:gd name="T0" fmla="*/ 1 w 2"/>
                  <a:gd name="T1" fmla="*/ 7 h 7"/>
                  <a:gd name="T2" fmla="*/ 1 w 2"/>
                  <a:gd name="T3" fmla="*/ 7 h 7"/>
                  <a:gd name="T4" fmla="*/ 1 w 2"/>
                  <a:gd name="T5" fmla="*/ 0 h 7"/>
                  <a:gd name="T6" fmla="*/ 1 w 2"/>
                  <a:gd name="T7" fmla="*/ 7 h 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" h="7">
                    <a:moveTo>
                      <a:pt x="1" y="7"/>
                    </a:moveTo>
                    <a:lnTo>
                      <a:pt x="1" y="7"/>
                    </a:lnTo>
                    <a:cubicBezTo>
                      <a:pt x="0" y="5"/>
                      <a:pt x="1" y="3"/>
                      <a:pt x="1" y="0"/>
                    </a:cubicBezTo>
                    <a:cubicBezTo>
                      <a:pt x="2" y="3"/>
                      <a:pt x="1" y="5"/>
                      <a:pt x="1" y="7"/>
                    </a:cubicBezTo>
                    <a:close/>
                  </a:path>
                </a:pathLst>
              </a:custGeom>
              <a:solidFill>
                <a:srgbClr val="FCFCFC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sz="2400">
                  <a:solidFill>
                    <a:prstClr val="black"/>
                  </a:solidFill>
                </a:endParaRPr>
              </a:p>
            </p:txBody>
          </p:sp>
          <p:sp>
            <p:nvSpPr>
              <p:cNvPr id="372" name="Freeform 71"/>
              <p:cNvSpPr>
                <a:spLocks/>
              </p:cNvSpPr>
              <p:nvPr/>
            </p:nvSpPr>
            <p:spPr bwMode="auto">
              <a:xfrm>
                <a:off x="2073" y="3505"/>
                <a:ext cx="0" cy="4"/>
              </a:xfrm>
              <a:custGeom>
                <a:avLst/>
                <a:gdLst>
                  <a:gd name="T0" fmla="*/ 0 h 7"/>
                  <a:gd name="T1" fmla="*/ 0 h 7"/>
                  <a:gd name="T2" fmla="*/ 7 h 7"/>
                  <a:gd name="T3" fmla="*/ 0 h 7"/>
                </a:gdLst>
                <a:ahLst/>
                <a:cxnLst>
                  <a:cxn ang="0">
                    <a:pos x="0" y="T0"/>
                  </a:cxn>
                  <a:cxn ang="0">
                    <a:pos x="0" y="T1"/>
                  </a:cxn>
                  <a:cxn ang="0">
                    <a:pos x="0" y="T2"/>
                  </a:cxn>
                  <a:cxn ang="0">
                    <a:pos x="0" y="T3"/>
                  </a:cxn>
                </a:cxnLst>
                <a:rect l="0" t="0" r="r" b="b"/>
                <a:pathLst>
                  <a:path h="7">
                    <a:moveTo>
                      <a:pt x="0" y="0"/>
                    </a:moveTo>
                    <a:lnTo>
                      <a:pt x="0" y="0"/>
                    </a:lnTo>
                    <a:cubicBezTo>
                      <a:pt x="0" y="3"/>
                      <a:pt x="0" y="5"/>
                      <a:pt x="0" y="7"/>
                    </a:cubicBezTo>
                    <a:cubicBezTo>
                      <a:pt x="0" y="5"/>
                      <a:pt x="0" y="3"/>
                      <a:pt x="0" y="0"/>
                    </a:cubicBezTo>
                    <a:close/>
                  </a:path>
                </a:pathLst>
              </a:custGeom>
              <a:solidFill>
                <a:srgbClr val="FCFCFC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sz="2400">
                  <a:solidFill>
                    <a:prstClr val="black"/>
                  </a:solidFill>
                </a:endParaRPr>
              </a:p>
            </p:txBody>
          </p:sp>
          <p:sp>
            <p:nvSpPr>
              <p:cNvPr id="373" name="Freeform 72"/>
              <p:cNvSpPr>
                <a:spLocks/>
              </p:cNvSpPr>
              <p:nvPr/>
            </p:nvSpPr>
            <p:spPr bwMode="auto">
              <a:xfrm>
                <a:off x="2414" y="3434"/>
                <a:ext cx="4" cy="1"/>
              </a:xfrm>
              <a:custGeom>
                <a:avLst/>
                <a:gdLst>
                  <a:gd name="T0" fmla="*/ 7 w 7"/>
                  <a:gd name="T1" fmla="*/ 1 h 2"/>
                  <a:gd name="T2" fmla="*/ 7 w 7"/>
                  <a:gd name="T3" fmla="*/ 1 h 2"/>
                  <a:gd name="T4" fmla="*/ 0 w 7"/>
                  <a:gd name="T5" fmla="*/ 2 h 2"/>
                  <a:gd name="T6" fmla="*/ 7 w 7"/>
                  <a:gd name="T7" fmla="*/ 1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7" h="2">
                    <a:moveTo>
                      <a:pt x="7" y="1"/>
                    </a:moveTo>
                    <a:lnTo>
                      <a:pt x="7" y="1"/>
                    </a:lnTo>
                    <a:cubicBezTo>
                      <a:pt x="5" y="2"/>
                      <a:pt x="2" y="1"/>
                      <a:pt x="0" y="2"/>
                    </a:cubicBezTo>
                    <a:cubicBezTo>
                      <a:pt x="2" y="0"/>
                      <a:pt x="5" y="1"/>
                      <a:pt x="7" y="1"/>
                    </a:cubicBezTo>
                    <a:close/>
                  </a:path>
                </a:pathLst>
              </a:custGeom>
              <a:solidFill>
                <a:srgbClr val="FCFCFC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sz="2400">
                  <a:solidFill>
                    <a:prstClr val="black"/>
                  </a:solidFill>
                </a:endParaRPr>
              </a:p>
            </p:txBody>
          </p:sp>
          <p:sp>
            <p:nvSpPr>
              <p:cNvPr id="374" name="Freeform 73"/>
              <p:cNvSpPr>
                <a:spLocks/>
              </p:cNvSpPr>
              <p:nvPr/>
            </p:nvSpPr>
            <p:spPr bwMode="auto">
              <a:xfrm>
                <a:off x="2383" y="3439"/>
                <a:ext cx="0" cy="3"/>
              </a:xfrm>
              <a:custGeom>
                <a:avLst/>
                <a:gdLst>
                  <a:gd name="T0" fmla="*/ 0 w 1"/>
                  <a:gd name="T1" fmla="*/ 0 h 6"/>
                  <a:gd name="T2" fmla="*/ 0 w 1"/>
                  <a:gd name="T3" fmla="*/ 0 h 6"/>
                  <a:gd name="T4" fmla="*/ 0 w 1"/>
                  <a:gd name="T5" fmla="*/ 6 h 6"/>
                  <a:gd name="T6" fmla="*/ 0 w 1"/>
                  <a:gd name="T7" fmla="*/ 0 h 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" h="6">
                    <a:moveTo>
                      <a:pt x="0" y="0"/>
                    </a:moveTo>
                    <a:lnTo>
                      <a:pt x="0" y="0"/>
                    </a:lnTo>
                    <a:cubicBezTo>
                      <a:pt x="0" y="2"/>
                      <a:pt x="1" y="4"/>
                      <a:pt x="0" y="6"/>
                    </a:cubicBezTo>
                    <a:cubicBezTo>
                      <a:pt x="0" y="4"/>
                      <a:pt x="0" y="2"/>
                      <a:pt x="0" y="0"/>
                    </a:cubicBezTo>
                    <a:close/>
                  </a:path>
                </a:pathLst>
              </a:custGeom>
              <a:solidFill>
                <a:srgbClr val="FCFCFC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sz="2400">
                  <a:solidFill>
                    <a:prstClr val="black"/>
                  </a:solidFill>
                </a:endParaRPr>
              </a:p>
            </p:txBody>
          </p:sp>
          <p:sp>
            <p:nvSpPr>
              <p:cNvPr id="375" name="Freeform 74"/>
              <p:cNvSpPr>
                <a:spLocks/>
              </p:cNvSpPr>
              <p:nvPr/>
            </p:nvSpPr>
            <p:spPr bwMode="auto">
              <a:xfrm>
                <a:off x="2079" y="3412"/>
                <a:ext cx="1" cy="4"/>
              </a:xfrm>
              <a:custGeom>
                <a:avLst/>
                <a:gdLst>
                  <a:gd name="T0" fmla="*/ 1 w 2"/>
                  <a:gd name="T1" fmla="*/ 7 h 7"/>
                  <a:gd name="T2" fmla="*/ 1 w 2"/>
                  <a:gd name="T3" fmla="*/ 7 h 7"/>
                  <a:gd name="T4" fmla="*/ 1 w 2"/>
                  <a:gd name="T5" fmla="*/ 0 h 7"/>
                  <a:gd name="T6" fmla="*/ 1 w 2"/>
                  <a:gd name="T7" fmla="*/ 7 h 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" h="7">
                    <a:moveTo>
                      <a:pt x="1" y="7"/>
                    </a:moveTo>
                    <a:lnTo>
                      <a:pt x="1" y="7"/>
                    </a:lnTo>
                    <a:cubicBezTo>
                      <a:pt x="1" y="4"/>
                      <a:pt x="0" y="2"/>
                      <a:pt x="1" y="0"/>
                    </a:cubicBezTo>
                    <a:cubicBezTo>
                      <a:pt x="1" y="2"/>
                      <a:pt x="2" y="5"/>
                      <a:pt x="1" y="7"/>
                    </a:cubicBezTo>
                    <a:close/>
                  </a:path>
                </a:pathLst>
              </a:custGeom>
              <a:solidFill>
                <a:srgbClr val="FCFCFC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sz="2400">
                  <a:solidFill>
                    <a:prstClr val="black"/>
                  </a:solidFill>
                </a:endParaRPr>
              </a:p>
            </p:txBody>
          </p:sp>
          <p:sp>
            <p:nvSpPr>
              <p:cNvPr id="376" name="Freeform 75"/>
              <p:cNvSpPr>
                <a:spLocks/>
              </p:cNvSpPr>
              <p:nvPr/>
            </p:nvSpPr>
            <p:spPr bwMode="auto">
              <a:xfrm>
                <a:off x="1675" y="3455"/>
                <a:ext cx="0" cy="3"/>
              </a:xfrm>
              <a:custGeom>
                <a:avLst/>
                <a:gdLst>
                  <a:gd name="T0" fmla="*/ 1 w 1"/>
                  <a:gd name="T1" fmla="*/ 0 h 6"/>
                  <a:gd name="T2" fmla="*/ 1 w 1"/>
                  <a:gd name="T3" fmla="*/ 0 h 6"/>
                  <a:gd name="T4" fmla="*/ 1 w 1"/>
                  <a:gd name="T5" fmla="*/ 6 h 6"/>
                  <a:gd name="T6" fmla="*/ 1 w 1"/>
                  <a:gd name="T7" fmla="*/ 0 h 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" h="6">
                    <a:moveTo>
                      <a:pt x="1" y="0"/>
                    </a:moveTo>
                    <a:lnTo>
                      <a:pt x="1" y="0"/>
                    </a:lnTo>
                    <a:cubicBezTo>
                      <a:pt x="1" y="2"/>
                      <a:pt x="1" y="4"/>
                      <a:pt x="1" y="6"/>
                    </a:cubicBezTo>
                    <a:cubicBezTo>
                      <a:pt x="0" y="4"/>
                      <a:pt x="0" y="2"/>
                      <a:pt x="1" y="0"/>
                    </a:cubicBezTo>
                    <a:close/>
                  </a:path>
                </a:pathLst>
              </a:custGeom>
              <a:solidFill>
                <a:srgbClr val="FCFCFC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sz="2400">
                  <a:solidFill>
                    <a:prstClr val="black"/>
                  </a:solidFill>
                </a:endParaRPr>
              </a:p>
            </p:txBody>
          </p:sp>
          <p:sp>
            <p:nvSpPr>
              <p:cNvPr id="377" name="Freeform 76"/>
              <p:cNvSpPr>
                <a:spLocks/>
              </p:cNvSpPr>
              <p:nvPr/>
            </p:nvSpPr>
            <p:spPr bwMode="auto">
              <a:xfrm>
                <a:off x="2076" y="3444"/>
                <a:ext cx="1" cy="3"/>
              </a:xfrm>
              <a:custGeom>
                <a:avLst/>
                <a:gdLst>
                  <a:gd name="T0" fmla="*/ 1 w 2"/>
                  <a:gd name="T1" fmla="*/ 6 h 6"/>
                  <a:gd name="T2" fmla="*/ 1 w 2"/>
                  <a:gd name="T3" fmla="*/ 6 h 6"/>
                  <a:gd name="T4" fmla="*/ 1 w 2"/>
                  <a:gd name="T5" fmla="*/ 0 h 6"/>
                  <a:gd name="T6" fmla="*/ 1 w 2"/>
                  <a:gd name="T7" fmla="*/ 6 h 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" h="6">
                    <a:moveTo>
                      <a:pt x="1" y="6"/>
                    </a:moveTo>
                    <a:lnTo>
                      <a:pt x="1" y="6"/>
                    </a:lnTo>
                    <a:cubicBezTo>
                      <a:pt x="1" y="4"/>
                      <a:pt x="0" y="2"/>
                      <a:pt x="1" y="0"/>
                    </a:cubicBezTo>
                    <a:cubicBezTo>
                      <a:pt x="1" y="2"/>
                      <a:pt x="2" y="4"/>
                      <a:pt x="1" y="6"/>
                    </a:cubicBezTo>
                    <a:close/>
                  </a:path>
                </a:pathLst>
              </a:custGeom>
              <a:solidFill>
                <a:srgbClr val="FCFCFC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sz="2400">
                  <a:solidFill>
                    <a:prstClr val="black"/>
                  </a:solidFill>
                </a:endParaRPr>
              </a:p>
            </p:txBody>
          </p:sp>
          <p:sp>
            <p:nvSpPr>
              <p:cNvPr id="378" name="Freeform 77"/>
              <p:cNvSpPr>
                <a:spLocks/>
              </p:cNvSpPr>
              <p:nvPr/>
            </p:nvSpPr>
            <p:spPr bwMode="auto">
              <a:xfrm>
                <a:off x="2070" y="3476"/>
                <a:ext cx="1" cy="3"/>
              </a:xfrm>
              <a:custGeom>
                <a:avLst/>
                <a:gdLst>
                  <a:gd name="T0" fmla="*/ 1 w 2"/>
                  <a:gd name="T1" fmla="*/ 0 h 5"/>
                  <a:gd name="T2" fmla="*/ 1 w 2"/>
                  <a:gd name="T3" fmla="*/ 0 h 5"/>
                  <a:gd name="T4" fmla="*/ 1 w 2"/>
                  <a:gd name="T5" fmla="*/ 5 h 5"/>
                  <a:gd name="T6" fmla="*/ 1 w 2"/>
                  <a:gd name="T7" fmla="*/ 0 h 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" h="5">
                    <a:moveTo>
                      <a:pt x="1" y="0"/>
                    </a:moveTo>
                    <a:lnTo>
                      <a:pt x="1" y="0"/>
                    </a:lnTo>
                    <a:cubicBezTo>
                      <a:pt x="2" y="1"/>
                      <a:pt x="1" y="3"/>
                      <a:pt x="1" y="5"/>
                    </a:cubicBezTo>
                    <a:cubicBezTo>
                      <a:pt x="0" y="3"/>
                      <a:pt x="1" y="1"/>
                      <a:pt x="1" y="0"/>
                    </a:cubicBezTo>
                    <a:close/>
                  </a:path>
                </a:pathLst>
              </a:custGeom>
              <a:solidFill>
                <a:srgbClr val="FCFCFC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sz="2400">
                  <a:solidFill>
                    <a:prstClr val="black"/>
                  </a:solidFill>
                </a:endParaRPr>
              </a:p>
            </p:txBody>
          </p:sp>
          <p:sp>
            <p:nvSpPr>
              <p:cNvPr id="379" name="Freeform 78"/>
              <p:cNvSpPr>
                <a:spLocks/>
              </p:cNvSpPr>
              <p:nvPr/>
            </p:nvSpPr>
            <p:spPr bwMode="auto">
              <a:xfrm>
                <a:off x="2001" y="3460"/>
                <a:ext cx="1" cy="3"/>
              </a:xfrm>
              <a:custGeom>
                <a:avLst/>
                <a:gdLst>
                  <a:gd name="T0" fmla="*/ 1 w 2"/>
                  <a:gd name="T1" fmla="*/ 5 h 5"/>
                  <a:gd name="T2" fmla="*/ 1 w 2"/>
                  <a:gd name="T3" fmla="*/ 5 h 5"/>
                  <a:gd name="T4" fmla="*/ 1 w 2"/>
                  <a:gd name="T5" fmla="*/ 0 h 5"/>
                  <a:gd name="T6" fmla="*/ 1 w 2"/>
                  <a:gd name="T7" fmla="*/ 5 h 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" h="5">
                    <a:moveTo>
                      <a:pt x="1" y="5"/>
                    </a:moveTo>
                    <a:lnTo>
                      <a:pt x="1" y="5"/>
                    </a:lnTo>
                    <a:cubicBezTo>
                      <a:pt x="1" y="3"/>
                      <a:pt x="0" y="1"/>
                      <a:pt x="1" y="0"/>
                    </a:cubicBezTo>
                    <a:cubicBezTo>
                      <a:pt x="1" y="2"/>
                      <a:pt x="2" y="4"/>
                      <a:pt x="1" y="5"/>
                    </a:cubicBezTo>
                    <a:close/>
                  </a:path>
                </a:pathLst>
              </a:custGeom>
              <a:solidFill>
                <a:srgbClr val="FCFCFC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sz="2400">
                  <a:solidFill>
                    <a:prstClr val="black"/>
                  </a:solidFill>
                </a:endParaRPr>
              </a:p>
            </p:txBody>
          </p:sp>
          <p:sp>
            <p:nvSpPr>
              <p:cNvPr id="380" name="Freeform 79"/>
              <p:cNvSpPr>
                <a:spLocks/>
              </p:cNvSpPr>
              <p:nvPr/>
            </p:nvSpPr>
            <p:spPr bwMode="auto">
              <a:xfrm>
                <a:off x="2000" y="3492"/>
                <a:ext cx="1" cy="3"/>
              </a:xfrm>
              <a:custGeom>
                <a:avLst/>
                <a:gdLst>
                  <a:gd name="T0" fmla="*/ 1 w 1"/>
                  <a:gd name="T1" fmla="*/ 5 h 5"/>
                  <a:gd name="T2" fmla="*/ 1 w 1"/>
                  <a:gd name="T3" fmla="*/ 5 h 5"/>
                  <a:gd name="T4" fmla="*/ 0 w 1"/>
                  <a:gd name="T5" fmla="*/ 0 h 5"/>
                  <a:gd name="T6" fmla="*/ 1 w 1"/>
                  <a:gd name="T7" fmla="*/ 5 h 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" h="5">
                    <a:moveTo>
                      <a:pt x="1" y="5"/>
                    </a:moveTo>
                    <a:lnTo>
                      <a:pt x="1" y="5"/>
                    </a:lnTo>
                    <a:cubicBezTo>
                      <a:pt x="0" y="4"/>
                      <a:pt x="0" y="2"/>
                      <a:pt x="0" y="0"/>
                    </a:cubicBezTo>
                    <a:cubicBezTo>
                      <a:pt x="1" y="2"/>
                      <a:pt x="1" y="4"/>
                      <a:pt x="1" y="5"/>
                    </a:cubicBezTo>
                    <a:close/>
                  </a:path>
                </a:pathLst>
              </a:custGeom>
              <a:solidFill>
                <a:srgbClr val="FCFCFC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sz="2400">
                  <a:solidFill>
                    <a:prstClr val="black"/>
                  </a:solidFill>
                </a:endParaRPr>
              </a:p>
            </p:txBody>
          </p:sp>
          <p:sp>
            <p:nvSpPr>
              <p:cNvPr id="381" name="Freeform 80"/>
              <p:cNvSpPr>
                <a:spLocks/>
              </p:cNvSpPr>
              <p:nvPr/>
            </p:nvSpPr>
            <p:spPr bwMode="auto">
              <a:xfrm>
                <a:off x="1814" y="3385"/>
                <a:ext cx="1" cy="3"/>
              </a:xfrm>
              <a:custGeom>
                <a:avLst/>
                <a:gdLst>
                  <a:gd name="T0" fmla="*/ 1 w 1"/>
                  <a:gd name="T1" fmla="*/ 0 h 5"/>
                  <a:gd name="T2" fmla="*/ 1 w 1"/>
                  <a:gd name="T3" fmla="*/ 0 h 5"/>
                  <a:gd name="T4" fmla="*/ 1 w 1"/>
                  <a:gd name="T5" fmla="*/ 5 h 5"/>
                  <a:gd name="T6" fmla="*/ 1 w 1"/>
                  <a:gd name="T7" fmla="*/ 0 h 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" h="5">
                    <a:moveTo>
                      <a:pt x="1" y="0"/>
                    </a:moveTo>
                    <a:lnTo>
                      <a:pt x="1" y="0"/>
                    </a:lnTo>
                    <a:cubicBezTo>
                      <a:pt x="1" y="2"/>
                      <a:pt x="1" y="3"/>
                      <a:pt x="1" y="5"/>
                    </a:cubicBezTo>
                    <a:cubicBezTo>
                      <a:pt x="0" y="3"/>
                      <a:pt x="0" y="2"/>
                      <a:pt x="1" y="0"/>
                    </a:cubicBezTo>
                    <a:close/>
                  </a:path>
                </a:pathLst>
              </a:custGeom>
              <a:solidFill>
                <a:srgbClr val="FCFCFC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sz="2400">
                  <a:solidFill>
                    <a:prstClr val="black"/>
                  </a:solidFill>
                </a:endParaRPr>
              </a:p>
            </p:txBody>
          </p:sp>
          <p:sp>
            <p:nvSpPr>
              <p:cNvPr id="382" name="Freeform 81"/>
              <p:cNvSpPr>
                <a:spLocks/>
              </p:cNvSpPr>
              <p:nvPr/>
            </p:nvSpPr>
            <p:spPr bwMode="auto">
              <a:xfrm>
                <a:off x="1843" y="3487"/>
                <a:ext cx="2" cy="4"/>
              </a:xfrm>
              <a:custGeom>
                <a:avLst/>
                <a:gdLst>
                  <a:gd name="T0" fmla="*/ 2 w 2"/>
                  <a:gd name="T1" fmla="*/ 0 h 6"/>
                  <a:gd name="T2" fmla="*/ 2 w 2"/>
                  <a:gd name="T3" fmla="*/ 0 h 6"/>
                  <a:gd name="T4" fmla="*/ 1 w 2"/>
                  <a:gd name="T5" fmla="*/ 6 h 6"/>
                  <a:gd name="T6" fmla="*/ 2 w 2"/>
                  <a:gd name="T7" fmla="*/ 0 h 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" h="6">
                    <a:moveTo>
                      <a:pt x="2" y="0"/>
                    </a:moveTo>
                    <a:lnTo>
                      <a:pt x="2" y="0"/>
                    </a:lnTo>
                    <a:cubicBezTo>
                      <a:pt x="2" y="2"/>
                      <a:pt x="2" y="4"/>
                      <a:pt x="1" y="6"/>
                    </a:cubicBezTo>
                    <a:cubicBezTo>
                      <a:pt x="1" y="4"/>
                      <a:pt x="0" y="2"/>
                      <a:pt x="2" y="0"/>
                    </a:cubicBezTo>
                    <a:close/>
                  </a:path>
                </a:pathLst>
              </a:custGeom>
              <a:solidFill>
                <a:srgbClr val="FCFCFC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sz="2400">
                  <a:solidFill>
                    <a:prstClr val="black"/>
                  </a:solidFill>
                </a:endParaRPr>
              </a:p>
            </p:txBody>
          </p:sp>
          <p:sp>
            <p:nvSpPr>
              <p:cNvPr id="383" name="Freeform 82"/>
              <p:cNvSpPr>
                <a:spLocks/>
              </p:cNvSpPr>
              <p:nvPr/>
            </p:nvSpPr>
            <p:spPr bwMode="auto">
              <a:xfrm>
                <a:off x="2391" y="3475"/>
                <a:ext cx="3" cy="0"/>
              </a:xfrm>
              <a:custGeom>
                <a:avLst/>
                <a:gdLst>
                  <a:gd name="T0" fmla="*/ 0 w 5"/>
                  <a:gd name="T1" fmla="*/ 0 h 1"/>
                  <a:gd name="T2" fmla="*/ 0 w 5"/>
                  <a:gd name="T3" fmla="*/ 0 h 1"/>
                  <a:gd name="T4" fmla="*/ 5 w 5"/>
                  <a:gd name="T5" fmla="*/ 0 h 1"/>
                  <a:gd name="T6" fmla="*/ 0 w 5"/>
                  <a:gd name="T7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5" h="1">
                    <a:moveTo>
                      <a:pt x="0" y="0"/>
                    </a:moveTo>
                    <a:lnTo>
                      <a:pt x="0" y="0"/>
                    </a:lnTo>
                    <a:cubicBezTo>
                      <a:pt x="1" y="0"/>
                      <a:pt x="3" y="0"/>
                      <a:pt x="5" y="0"/>
                    </a:cubicBezTo>
                    <a:cubicBezTo>
                      <a:pt x="3" y="1"/>
                      <a:pt x="1" y="1"/>
                      <a:pt x="0" y="0"/>
                    </a:cubicBezTo>
                    <a:close/>
                  </a:path>
                </a:pathLst>
              </a:custGeom>
              <a:solidFill>
                <a:srgbClr val="FCFCFC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sz="2400">
                  <a:solidFill>
                    <a:prstClr val="black"/>
                  </a:solidFill>
                </a:endParaRPr>
              </a:p>
            </p:txBody>
          </p:sp>
          <p:sp>
            <p:nvSpPr>
              <p:cNvPr id="384" name="Freeform 83"/>
              <p:cNvSpPr>
                <a:spLocks/>
              </p:cNvSpPr>
              <p:nvPr/>
            </p:nvSpPr>
            <p:spPr bwMode="auto">
              <a:xfrm>
                <a:off x="2243" y="3490"/>
                <a:ext cx="1" cy="3"/>
              </a:xfrm>
              <a:custGeom>
                <a:avLst/>
                <a:gdLst>
                  <a:gd name="T0" fmla="*/ 1 w 2"/>
                  <a:gd name="T1" fmla="*/ 0 h 6"/>
                  <a:gd name="T2" fmla="*/ 1 w 2"/>
                  <a:gd name="T3" fmla="*/ 0 h 6"/>
                  <a:gd name="T4" fmla="*/ 1 w 2"/>
                  <a:gd name="T5" fmla="*/ 6 h 6"/>
                  <a:gd name="T6" fmla="*/ 1 w 2"/>
                  <a:gd name="T7" fmla="*/ 0 h 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" h="6">
                    <a:moveTo>
                      <a:pt x="1" y="0"/>
                    </a:moveTo>
                    <a:lnTo>
                      <a:pt x="1" y="0"/>
                    </a:lnTo>
                    <a:cubicBezTo>
                      <a:pt x="1" y="2"/>
                      <a:pt x="2" y="4"/>
                      <a:pt x="1" y="6"/>
                    </a:cubicBezTo>
                    <a:cubicBezTo>
                      <a:pt x="1" y="4"/>
                      <a:pt x="0" y="2"/>
                      <a:pt x="1" y="0"/>
                    </a:cubicBezTo>
                    <a:close/>
                  </a:path>
                </a:pathLst>
              </a:custGeom>
              <a:solidFill>
                <a:srgbClr val="FCFCFC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sz="2400">
                  <a:solidFill>
                    <a:prstClr val="black"/>
                  </a:solidFill>
                </a:endParaRPr>
              </a:p>
            </p:txBody>
          </p:sp>
          <p:sp>
            <p:nvSpPr>
              <p:cNvPr id="385" name="Freeform 84"/>
              <p:cNvSpPr>
                <a:spLocks/>
              </p:cNvSpPr>
              <p:nvPr/>
            </p:nvSpPr>
            <p:spPr bwMode="auto">
              <a:xfrm>
                <a:off x="2533" y="3500"/>
                <a:ext cx="0" cy="4"/>
              </a:xfrm>
              <a:custGeom>
                <a:avLst/>
                <a:gdLst>
                  <a:gd name="T0" fmla="*/ 0 w 1"/>
                  <a:gd name="T1" fmla="*/ 0 h 6"/>
                  <a:gd name="T2" fmla="*/ 0 w 1"/>
                  <a:gd name="T3" fmla="*/ 0 h 6"/>
                  <a:gd name="T4" fmla="*/ 1 w 1"/>
                  <a:gd name="T5" fmla="*/ 6 h 6"/>
                  <a:gd name="T6" fmla="*/ 0 w 1"/>
                  <a:gd name="T7" fmla="*/ 0 h 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" h="6">
                    <a:moveTo>
                      <a:pt x="0" y="0"/>
                    </a:moveTo>
                    <a:lnTo>
                      <a:pt x="0" y="0"/>
                    </a:lnTo>
                    <a:cubicBezTo>
                      <a:pt x="1" y="2"/>
                      <a:pt x="1" y="4"/>
                      <a:pt x="1" y="6"/>
                    </a:cubicBezTo>
                    <a:cubicBezTo>
                      <a:pt x="0" y="4"/>
                      <a:pt x="1" y="2"/>
                      <a:pt x="0" y="0"/>
                    </a:cubicBezTo>
                    <a:close/>
                  </a:path>
                </a:pathLst>
              </a:custGeom>
              <a:solidFill>
                <a:srgbClr val="FCFCFC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sz="2400">
                  <a:solidFill>
                    <a:prstClr val="black"/>
                  </a:solidFill>
                </a:endParaRPr>
              </a:p>
            </p:txBody>
          </p:sp>
          <p:sp>
            <p:nvSpPr>
              <p:cNvPr id="386" name="Freeform 85"/>
              <p:cNvSpPr>
                <a:spLocks/>
              </p:cNvSpPr>
              <p:nvPr/>
            </p:nvSpPr>
            <p:spPr bwMode="auto">
              <a:xfrm>
                <a:off x="2563" y="3390"/>
                <a:ext cx="3" cy="1"/>
              </a:xfrm>
              <a:custGeom>
                <a:avLst/>
                <a:gdLst>
                  <a:gd name="T0" fmla="*/ 0 w 6"/>
                  <a:gd name="T1" fmla="*/ 1 h 2"/>
                  <a:gd name="T2" fmla="*/ 0 w 6"/>
                  <a:gd name="T3" fmla="*/ 1 h 2"/>
                  <a:gd name="T4" fmla="*/ 6 w 6"/>
                  <a:gd name="T5" fmla="*/ 0 h 2"/>
                  <a:gd name="T6" fmla="*/ 0 w 6"/>
                  <a:gd name="T7" fmla="*/ 1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" h="2">
                    <a:moveTo>
                      <a:pt x="0" y="1"/>
                    </a:moveTo>
                    <a:lnTo>
                      <a:pt x="0" y="1"/>
                    </a:lnTo>
                    <a:cubicBezTo>
                      <a:pt x="2" y="0"/>
                      <a:pt x="4" y="0"/>
                      <a:pt x="6" y="0"/>
                    </a:cubicBezTo>
                    <a:cubicBezTo>
                      <a:pt x="4" y="2"/>
                      <a:pt x="2" y="1"/>
                      <a:pt x="0" y="1"/>
                    </a:cubicBezTo>
                    <a:close/>
                  </a:path>
                </a:pathLst>
              </a:custGeom>
              <a:solidFill>
                <a:srgbClr val="FCFCFC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sz="2400">
                  <a:solidFill>
                    <a:prstClr val="black"/>
                  </a:solidFill>
                </a:endParaRPr>
              </a:p>
            </p:txBody>
          </p:sp>
          <p:sp>
            <p:nvSpPr>
              <p:cNvPr id="387" name="Freeform 86"/>
              <p:cNvSpPr>
                <a:spLocks/>
              </p:cNvSpPr>
              <p:nvPr/>
            </p:nvSpPr>
            <p:spPr bwMode="auto">
              <a:xfrm>
                <a:off x="2204" y="3472"/>
                <a:ext cx="1" cy="2"/>
              </a:xfrm>
              <a:custGeom>
                <a:avLst/>
                <a:gdLst>
                  <a:gd name="T0" fmla="*/ 1 w 2"/>
                  <a:gd name="T1" fmla="*/ 4 h 4"/>
                  <a:gd name="T2" fmla="*/ 1 w 2"/>
                  <a:gd name="T3" fmla="*/ 4 h 4"/>
                  <a:gd name="T4" fmla="*/ 1 w 2"/>
                  <a:gd name="T5" fmla="*/ 0 h 4"/>
                  <a:gd name="T6" fmla="*/ 1 w 2"/>
                  <a:gd name="T7" fmla="*/ 4 h 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" h="4">
                    <a:moveTo>
                      <a:pt x="1" y="4"/>
                    </a:moveTo>
                    <a:lnTo>
                      <a:pt x="1" y="4"/>
                    </a:lnTo>
                    <a:cubicBezTo>
                      <a:pt x="0" y="3"/>
                      <a:pt x="1" y="1"/>
                      <a:pt x="1" y="0"/>
                    </a:cubicBezTo>
                    <a:cubicBezTo>
                      <a:pt x="2" y="1"/>
                      <a:pt x="1" y="3"/>
                      <a:pt x="1" y="4"/>
                    </a:cubicBezTo>
                    <a:close/>
                  </a:path>
                </a:pathLst>
              </a:custGeom>
              <a:solidFill>
                <a:srgbClr val="FCFCFC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sz="2400">
                  <a:solidFill>
                    <a:prstClr val="black"/>
                  </a:solidFill>
                </a:endParaRPr>
              </a:p>
            </p:txBody>
          </p:sp>
          <p:sp>
            <p:nvSpPr>
              <p:cNvPr id="388" name="Freeform 87"/>
              <p:cNvSpPr>
                <a:spLocks/>
              </p:cNvSpPr>
              <p:nvPr/>
            </p:nvSpPr>
            <p:spPr bwMode="auto">
              <a:xfrm>
                <a:off x="1852" y="3483"/>
                <a:ext cx="1" cy="3"/>
              </a:xfrm>
              <a:custGeom>
                <a:avLst/>
                <a:gdLst>
                  <a:gd name="T0" fmla="*/ 1 w 2"/>
                  <a:gd name="T1" fmla="*/ 5 h 5"/>
                  <a:gd name="T2" fmla="*/ 1 w 2"/>
                  <a:gd name="T3" fmla="*/ 5 h 5"/>
                  <a:gd name="T4" fmla="*/ 1 w 2"/>
                  <a:gd name="T5" fmla="*/ 0 h 5"/>
                  <a:gd name="T6" fmla="*/ 1 w 2"/>
                  <a:gd name="T7" fmla="*/ 5 h 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" h="5">
                    <a:moveTo>
                      <a:pt x="1" y="5"/>
                    </a:moveTo>
                    <a:lnTo>
                      <a:pt x="1" y="5"/>
                    </a:lnTo>
                    <a:cubicBezTo>
                      <a:pt x="1" y="3"/>
                      <a:pt x="0" y="2"/>
                      <a:pt x="1" y="0"/>
                    </a:cubicBezTo>
                    <a:cubicBezTo>
                      <a:pt x="1" y="2"/>
                      <a:pt x="2" y="4"/>
                      <a:pt x="1" y="5"/>
                    </a:cubicBezTo>
                    <a:close/>
                  </a:path>
                </a:pathLst>
              </a:custGeom>
              <a:solidFill>
                <a:srgbClr val="FCFCFC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sz="2400">
                  <a:solidFill>
                    <a:prstClr val="black"/>
                  </a:solidFill>
                </a:endParaRPr>
              </a:p>
            </p:txBody>
          </p:sp>
          <p:sp>
            <p:nvSpPr>
              <p:cNvPr id="389" name="Freeform 88"/>
              <p:cNvSpPr>
                <a:spLocks/>
              </p:cNvSpPr>
              <p:nvPr/>
            </p:nvSpPr>
            <p:spPr bwMode="auto">
              <a:xfrm>
                <a:off x="1709" y="3448"/>
                <a:ext cx="2" cy="1"/>
              </a:xfrm>
              <a:custGeom>
                <a:avLst/>
                <a:gdLst>
                  <a:gd name="T0" fmla="*/ 5 w 5"/>
                  <a:gd name="T1" fmla="*/ 1 h 2"/>
                  <a:gd name="T2" fmla="*/ 5 w 5"/>
                  <a:gd name="T3" fmla="*/ 1 h 2"/>
                  <a:gd name="T4" fmla="*/ 0 w 5"/>
                  <a:gd name="T5" fmla="*/ 2 h 2"/>
                  <a:gd name="T6" fmla="*/ 5 w 5"/>
                  <a:gd name="T7" fmla="*/ 1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5" h="2">
                    <a:moveTo>
                      <a:pt x="5" y="1"/>
                    </a:moveTo>
                    <a:lnTo>
                      <a:pt x="5" y="1"/>
                    </a:lnTo>
                    <a:cubicBezTo>
                      <a:pt x="4" y="2"/>
                      <a:pt x="2" y="2"/>
                      <a:pt x="0" y="2"/>
                    </a:cubicBezTo>
                    <a:cubicBezTo>
                      <a:pt x="2" y="0"/>
                      <a:pt x="4" y="1"/>
                      <a:pt x="5" y="1"/>
                    </a:cubicBezTo>
                    <a:close/>
                  </a:path>
                </a:pathLst>
              </a:custGeom>
              <a:solidFill>
                <a:srgbClr val="FCFCFC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sz="2400">
                  <a:solidFill>
                    <a:prstClr val="black"/>
                  </a:solidFill>
                </a:endParaRPr>
              </a:p>
            </p:txBody>
          </p:sp>
          <p:sp>
            <p:nvSpPr>
              <p:cNvPr id="390" name="Freeform 89"/>
              <p:cNvSpPr>
                <a:spLocks/>
              </p:cNvSpPr>
              <p:nvPr/>
            </p:nvSpPr>
            <p:spPr bwMode="auto">
              <a:xfrm>
                <a:off x="1844" y="3482"/>
                <a:ext cx="1" cy="3"/>
              </a:xfrm>
              <a:custGeom>
                <a:avLst/>
                <a:gdLst>
                  <a:gd name="T0" fmla="*/ 1 w 2"/>
                  <a:gd name="T1" fmla="*/ 0 h 5"/>
                  <a:gd name="T2" fmla="*/ 1 w 2"/>
                  <a:gd name="T3" fmla="*/ 0 h 5"/>
                  <a:gd name="T4" fmla="*/ 1 w 2"/>
                  <a:gd name="T5" fmla="*/ 5 h 5"/>
                  <a:gd name="T6" fmla="*/ 1 w 2"/>
                  <a:gd name="T7" fmla="*/ 0 h 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" h="5">
                    <a:moveTo>
                      <a:pt x="1" y="0"/>
                    </a:moveTo>
                    <a:lnTo>
                      <a:pt x="1" y="0"/>
                    </a:lnTo>
                    <a:cubicBezTo>
                      <a:pt x="1" y="2"/>
                      <a:pt x="2" y="4"/>
                      <a:pt x="1" y="5"/>
                    </a:cubicBezTo>
                    <a:cubicBezTo>
                      <a:pt x="1" y="4"/>
                      <a:pt x="0" y="2"/>
                      <a:pt x="1" y="0"/>
                    </a:cubicBezTo>
                    <a:close/>
                  </a:path>
                </a:pathLst>
              </a:custGeom>
              <a:solidFill>
                <a:srgbClr val="FCFCFC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sz="2400">
                  <a:solidFill>
                    <a:prstClr val="black"/>
                  </a:solidFill>
                </a:endParaRPr>
              </a:p>
            </p:txBody>
          </p:sp>
          <p:sp>
            <p:nvSpPr>
              <p:cNvPr id="391" name="Freeform 90"/>
              <p:cNvSpPr>
                <a:spLocks/>
              </p:cNvSpPr>
              <p:nvPr/>
            </p:nvSpPr>
            <p:spPr bwMode="auto">
              <a:xfrm>
                <a:off x="1868" y="3456"/>
                <a:ext cx="2" cy="1"/>
              </a:xfrm>
              <a:custGeom>
                <a:avLst/>
                <a:gdLst>
                  <a:gd name="T0" fmla="*/ 5 w 5"/>
                  <a:gd name="T1" fmla="*/ 1 h 1"/>
                  <a:gd name="T2" fmla="*/ 5 w 5"/>
                  <a:gd name="T3" fmla="*/ 1 h 1"/>
                  <a:gd name="T4" fmla="*/ 0 w 5"/>
                  <a:gd name="T5" fmla="*/ 1 h 1"/>
                  <a:gd name="T6" fmla="*/ 5 w 5"/>
                  <a:gd name="T7" fmla="*/ 1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5" h="1">
                    <a:moveTo>
                      <a:pt x="5" y="1"/>
                    </a:moveTo>
                    <a:lnTo>
                      <a:pt x="5" y="1"/>
                    </a:lnTo>
                    <a:cubicBezTo>
                      <a:pt x="4" y="1"/>
                      <a:pt x="2" y="1"/>
                      <a:pt x="0" y="1"/>
                    </a:cubicBezTo>
                    <a:cubicBezTo>
                      <a:pt x="2" y="0"/>
                      <a:pt x="4" y="0"/>
                      <a:pt x="5" y="1"/>
                    </a:cubicBezTo>
                    <a:close/>
                  </a:path>
                </a:pathLst>
              </a:custGeom>
              <a:solidFill>
                <a:srgbClr val="FCFCFC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sz="2400">
                  <a:solidFill>
                    <a:prstClr val="black"/>
                  </a:solidFill>
                </a:endParaRPr>
              </a:p>
            </p:txBody>
          </p:sp>
          <p:sp>
            <p:nvSpPr>
              <p:cNvPr id="392" name="Freeform 91"/>
              <p:cNvSpPr>
                <a:spLocks/>
              </p:cNvSpPr>
              <p:nvPr/>
            </p:nvSpPr>
            <p:spPr bwMode="auto">
              <a:xfrm>
                <a:off x="2365" y="3456"/>
                <a:ext cx="0" cy="3"/>
              </a:xfrm>
              <a:custGeom>
                <a:avLst/>
                <a:gdLst>
                  <a:gd name="T0" fmla="*/ 1 w 1"/>
                  <a:gd name="T1" fmla="*/ 5 h 5"/>
                  <a:gd name="T2" fmla="*/ 1 w 1"/>
                  <a:gd name="T3" fmla="*/ 5 h 5"/>
                  <a:gd name="T4" fmla="*/ 0 w 1"/>
                  <a:gd name="T5" fmla="*/ 0 h 5"/>
                  <a:gd name="T6" fmla="*/ 1 w 1"/>
                  <a:gd name="T7" fmla="*/ 5 h 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" h="5">
                    <a:moveTo>
                      <a:pt x="1" y="5"/>
                    </a:moveTo>
                    <a:lnTo>
                      <a:pt x="1" y="5"/>
                    </a:lnTo>
                    <a:cubicBezTo>
                      <a:pt x="0" y="3"/>
                      <a:pt x="0" y="2"/>
                      <a:pt x="0" y="0"/>
                    </a:cubicBezTo>
                    <a:cubicBezTo>
                      <a:pt x="1" y="2"/>
                      <a:pt x="0" y="3"/>
                      <a:pt x="1" y="5"/>
                    </a:cubicBezTo>
                    <a:close/>
                  </a:path>
                </a:pathLst>
              </a:custGeom>
              <a:solidFill>
                <a:srgbClr val="FCFCFC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sz="2400">
                  <a:solidFill>
                    <a:prstClr val="black"/>
                  </a:solidFill>
                </a:endParaRPr>
              </a:p>
            </p:txBody>
          </p:sp>
          <p:sp>
            <p:nvSpPr>
              <p:cNvPr id="393" name="Freeform 92"/>
              <p:cNvSpPr>
                <a:spLocks/>
              </p:cNvSpPr>
              <p:nvPr/>
            </p:nvSpPr>
            <p:spPr bwMode="auto">
              <a:xfrm>
                <a:off x="2264" y="3422"/>
                <a:ext cx="0" cy="3"/>
              </a:xfrm>
              <a:custGeom>
                <a:avLst/>
                <a:gdLst>
                  <a:gd name="T0" fmla="*/ 0 w 1"/>
                  <a:gd name="T1" fmla="*/ 5 h 5"/>
                  <a:gd name="T2" fmla="*/ 0 w 1"/>
                  <a:gd name="T3" fmla="*/ 5 h 5"/>
                  <a:gd name="T4" fmla="*/ 1 w 1"/>
                  <a:gd name="T5" fmla="*/ 0 h 5"/>
                  <a:gd name="T6" fmla="*/ 0 w 1"/>
                  <a:gd name="T7" fmla="*/ 5 h 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" h="5">
                    <a:moveTo>
                      <a:pt x="0" y="5"/>
                    </a:moveTo>
                    <a:lnTo>
                      <a:pt x="0" y="5"/>
                    </a:lnTo>
                    <a:cubicBezTo>
                      <a:pt x="0" y="3"/>
                      <a:pt x="0" y="2"/>
                      <a:pt x="1" y="0"/>
                    </a:cubicBezTo>
                    <a:cubicBezTo>
                      <a:pt x="0" y="2"/>
                      <a:pt x="1" y="3"/>
                      <a:pt x="0" y="5"/>
                    </a:cubicBezTo>
                    <a:close/>
                  </a:path>
                </a:pathLst>
              </a:custGeom>
              <a:solidFill>
                <a:srgbClr val="FCFCFC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sz="2400">
                  <a:solidFill>
                    <a:prstClr val="black"/>
                  </a:solidFill>
                </a:endParaRPr>
              </a:p>
            </p:txBody>
          </p:sp>
          <p:sp>
            <p:nvSpPr>
              <p:cNvPr id="394" name="Freeform 93"/>
              <p:cNvSpPr>
                <a:spLocks/>
              </p:cNvSpPr>
              <p:nvPr/>
            </p:nvSpPr>
            <p:spPr bwMode="auto">
              <a:xfrm>
                <a:off x="1816" y="3421"/>
                <a:ext cx="0" cy="3"/>
              </a:xfrm>
              <a:custGeom>
                <a:avLst/>
                <a:gdLst>
                  <a:gd name="T0" fmla="*/ 5 h 5"/>
                  <a:gd name="T1" fmla="*/ 5 h 5"/>
                  <a:gd name="T2" fmla="*/ 0 h 5"/>
                  <a:gd name="T3" fmla="*/ 5 h 5"/>
                </a:gdLst>
                <a:ahLst/>
                <a:cxnLst>
                  <a:cxn ang="0">
                    <a:pos x="0" y="T0"/>
                  </a:cxn>
                  <a:cxn ang="0">
                    <a:pos x="0" y="T1"/>
                  </a:cxn>
                  <a:cxn ang="0">
                    <a:pos x="0" y="T2"/>
                  </a:cxn>
                  <a:cxn ang="0">
                    <a:pos x="0" y="T3"/>
                  </a:cxn>
                </a:cxnLst>
                <a:rect l="0" t="0" r="r" b="b"/>
                <a:pathLst>
                  <a:path h="5">
                    <a:moveTo>
                      <a:pt x="0" y="5"/>
                    </a:moveTo>
                    <a:lnTo>
                      <a:pt x="0" y="5"/>
                    </a:lnTo>
                    <a:cubicBezTo>
                      <a:pt x="0" y="3"/>
                      <a:pt x="0" y="1"/>
                      <a:pt x="0" y="0"/>
                    </a:cubicBezTo>
                    <a:cubicBezTo>
                      <a:pt x="0" y="1"/>
                      <a:pt x="0" y="3"/>
                      <a:pt x="0" y="5"/>
                    </a:cubicBezTo>
                    <a:close/>
                  </a:path>
                </a:pathLst>
              </a:custGeom>
              <a:solidFill>
                <a:srgbClr val="FCFCFC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sz="2400">
                  <a:solidFill>
                    <a:prstClr val="black"/>
                  </a:solidFill>
                </a:endParaRPr>
              </a:p>
            </p:txBody>
          </p:sp>
          <p:sp>
            <p:nvSpPr>
              <p:cNvPr id="395" name="Freeform 94"/>
              <p:cNvSpPr>
                <a:spLocks/>
              </p:cNvSpPr>
              <p:nvPr/>
            </p:nvSpPr>
            <p:spPr bwMode="auto">
              <a:xfrm>
                <a:off x="1845" y="3505"/>
                <a:ext cx="3" cy="0"/>
              </a:xfrm>
              <a:custGeom>
                <a:avLst/>
                <a:gdLst>
                  <a:gd name="T0" fmla="*/ 0 w 5"/>
                  <a:gd name="T1" fmla="*/ 0 h 1"/>
                  <a:gd name="T2" fmla="*/ 0 w 5"/>
                  <a:gd name="T3" fmla="*/ 0 h 1"/>
                  <a:gd name="T4" fmla="*/ 5 w 5"/>
                  <a:gd name="T5" fmla="*/ 0 h 1"/>
                  <a:gd name="T6" fmla="*/ 0 w 5"/>
                  <a:gd name="T7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5" h="1">
                    <a:moveTo>
                      <a:pt x="0" y="0"/>
                    </a:moveTo>
                    <a:lnTo>
                      <a:pt x="0" y="0"/>
                    </a:lnTo>
                    <a:cubicBezTo>
                      <a:pt x="2" y="0"/>
                      <a:pt x="3" y="0"/>
                      <a:pt x="5" y="0"/>
                    </a:cubicBezTo>
                    <a:cubicBezTo>
                      <a:pt x="3" y="1"/>
                      <a:pt x="2" y="1"/>
                      <a:pt x="0" y="0"/>
                    </a:cubicBezTo>
                    <a:close/>
                  </a:path>
                </a:pathLst>
              </a:custGeom>
              <a:solidFill>
                <a:srgbClr val="FCFCFC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sz="2400">
                  <a:solidFill>
                    <a:prstClr val="black"/>
                  </a:solidFill>
                </a:endParaRPr>
              </a:p>
            </p:txBody>
          </p:sp>
          <p:sp>
            <p:nvSpPr>
              <p:cNvPr id="396" name="Freeform 95"/>
              <p:cNvSpPr>
                <a:spLocks/>
              </p:cNvSpPr>
              <p:nvPr/>
            </p:nvSpPr>
            <p:spPr bwMode="auto">
              <a:xfrm>
                <a:off x="2080" y="3407"/>
                <a:ext cx="1" cy="2"/>
              </a:xfrm>
              <a:custGeom>
                <a:avLst/>
                <a:gdLst>
                  <a:gd name="T0" fmla="*/ 0 w 2"/>
                  <a:gd name="T1" fmla="*/ 3 h 3"/>
                  <a:gd name="T2" fmla="*/ 0 w 2"/>
                  <a:gd name="T3" fmla="*/ 3 h 3"/>
                  <a:gd name="T4" fmla="*/ 2 w 2"/>
                  <a:gd name="T5" fmla="*/ 0 h 3"/>
                  <a:gd name="T6" fmla="*/ 0 w 2"/>
                  <a:gd name="T7" fmla="*/ 3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" h="3">
                    <a:moveTo>
                      <a:pt x="0" y="3"/>
                    </a:moveTo>
                    <a:lnTo>
                      <a:pt x="0" y="3"/>
                    </a:lnTo>
                    <a:cubicBezTo>
                      <a:pt x="0" y="1"/>
                      <a:pt x="1" y="0"/>
                      <a:pt x="2" y="0"/>
                    </a:cubicBezTo>
                    <a:cubicBezTo>
                      <a:pt x="2" y="1"/>
                      <a:pt x="2" y="3"/>
                      <a:pt x="0" y="3"/>
                    </a:cubicBezTo>
                    <a:close/>
                  </a:path>
                </a:pathLst>
              </a:custGeom>
              <a:solidFill>
                <a:srgbClr val="FEFEFE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sz="2400">
                  <a:solidFill>
                    <a:prstClr val="black"/>
                  </a:solidFill>
                </a:endParaRPr>
              </a:p>
            </p:txBody>
          </p:sp>
          <p:sp>
            <p:nvSpPr>
              <p:cNvPr id="397" name="Freeform 96"/>
              <p:cNvSpPr>
                <a:spLocks/>
              </p:cNvSpPr>
              <p:nvPr/>
            </p:nvSpPr>
            <p:spPr bwMode="auto">
              <a:xfrm>
                <a:off x="1684" y="3499"/>
                <a:ext cx="1" cy="2"/>
              </a:xfrm>
              <a:custGeom>
                <a:avLst/>
                <a:gdLst>
                  <a:gd name="T0" fmla="*/ 1 w 2"/>
                  <a:gd name="T1" fmla="*/ 0 h 5"/>
                  <a:gd name="T2" fmla="*/ 1 w 2"/>
                  <a:gd name="T3" fmla="*/ 0 h 5"/>
                  <a:gd name="T4" fmla="*/ 1 w 2"/>
                  <a:gd name="T5" fmla="*/ 5 h 5"/>
                  <a:gd name="T6" fmla="*/ 0 w 2"/>
                  <a:gd name="T7" fmla="*/ 4 h 5"/>
                  <a:gd name="T8" fmla="*/ 1 w 2"/>
                  <a:gd name="T9" fmla="*/ 0 h 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" h="5">
                    <a:moveTo>
                      <a:pt x="1" y="0"/>
                    </a:moveTo>
                    <a:lnTo>
                      <a:pt x="1" y="0"/>
                    </a:lnTo>
                    <a:cubicBezTo>
                      <a:pt x="2" y="2"/>
                      <a:pt x="1" y="3"/>
                      <a:pt x="1" y="5"/>
                    </a:cubicBezTo>
                    <a:cubicBezTo>
                      <a:pt x="1" y="5"/>
                      <a:pt x="1" y="4"/>
                      <a:pt x="0" y="4"/>
                    </a:cubicBezTo>
                    <a:cubicBezTo>
                      <a:pt x="1" y="2"/>
                      <a:pt x="1" y="1"/>
                      <a:pt x="1" y="0"/>
                    </a:cubicBezTo>
                    <a:close/>
                  </a:path>
                </a:pathLst>
              </a:custGeom>
              <a:solidFill>
                <a:srgbClr val="FCFCFC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sz="2400">
                  <a:solidFill>
                    <a:prstClr val="black"/>
                  </a:solidFill>
                </a:endParaRPr>
              </a:p>
            </p:txBody>
          </p:sp>
          <p:sp>
            <p:nvSpPr>
              <p:cNvPr id="398" name="Freeform 97"/>
              <p:cNvSpPr>
                <a:spLocks/>
              </p:cNvSpPr>
              <p:nvPr/>
            </p:nvSpPr>
            <p:spPr bwMode="auto">
              <a:xfrm>
                <a:off x="2533" y="3506"/>
                <a:ext cx="1" cy="3"/>
              </a:xfrm>
              <a:custGeom>
                <a:avLst/>
                <a:gdLst>
                  <a:gd name="T0" fmla="*/ 0 w 1"/>
                  <a:gd name="T1" fmla="*/ 0 h 5"/>
                  <a:gd name="T2" fmla="*/ 0 w 1"/>
                  <a:gd name="T3" fmla="*/ 0 h 5"/>
                  <a:gd name="T4" fmla="*/ 1 w 1"/>
                  <a:gd name="T5" fmla="*/ 5 h 5"/>
                  <a:gd name="T6" fmla="*/ 0 w 1"/>
                  <a:gd name="T7" fmla="*/ 0 h 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" h="5">
                    <a:moveTo>
                      <a:pt x="0" y="0"/>
                    </a:moveTo>
                    <a:lnTo>
                      <a:pt x="0" y="0"/>
                    </a:lnTo>
                    <a:cubicBezTo>
                      <a:pt x="1" y="2"/>
                      <a:pt x="1" y="4"/>
                      <a:pt x="1" y="5"/>
                    </a:cubicBezTo>
                    <a:cubicBezTo>
                      <a:pt x="0" y="4"/>
                      <a:pt x="0" y="2"/>
                      <a:pt x="0" y="0"/>
                    </a:cubicBezTo>
                    <a:close/>
                  </a:path>
                </a:pathLst>
              </a:custGeom>
              <a:solidFill>
                <a:srgbClr val="FCFCFC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sz="2400">
                  <a:solidFill>
                    <a:prstClr val="black"/>
                  </a:solidFill>
                </a:endParaRPr>
              </a:p>
            </p:txBody>
          </p:sp>
          <p:sp>
            <p:nvSpPr>
              <p:cNvPr id="399" name="Freeform 98"/>
              <p:cNvSpPr>
                <a:spLocks/>
              </p:cNvSpPr>
              <p:nvPr/>
            </p:nvSpPr>
            <p:spPr bwMode="auto">
              <a:xfrm>
                <a:off x="1640" y="3395"/>
                <a:ext cx="2" cy="3"/>
              </a:xfrm>
              <a:custGeom>
                <a:avLst/>
                <a:gdLst>
                  <a:gd name="T0" fmla="*/ 2 w 2"/>
                  <a:gd name="T1" fmla="*/ 0 h 5"/>
                  <a:gd name="T2" fmla="*/ 2 w 2"/>
                  <a:gd name="T3" fmla="*/ 0 h 5"/>
                  <a:gd name="T4" fmla="*/ 1 w 2"/>
                  <a:gd name="T5" fmla="*/ 5 h 5"/>
                  <a:gd name="T6" fmla="*/ 2 w 2"/>
                  <a:gd name="T7" fmla="*/ 0 h 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" h="5">
                    <a:moveTo>
                      <a:pt x="2" y="0"/>
                    </a:moveTo>
                    <a:lnTo>
                      <a:pt x="2" y="0"/>
                    </a:lnTo>
                    <a:cubicBezTo>
                      <a:pt x="1" y="1"/>
                      <a:pt x="2" y="3"/>
                      <a:pt x="1" y="5"/>
                    </a:cubicBezTo>
                    <a:cubicBezTo>
                      <a:pt x="1" y="3"/>
                      <a:pt x="0" y="1"/>
                      <a:pt x="2" y="0"/>
                    </a:cubicBezTo>
                    <a:close/>
                  </a:path>
                </a:pathLst>
              </a:custGeom>
              <a:solidFill>
                <a:srgbClr val="FCFCFC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sz="2400">
                  <a:solidFill>
                    <a:prstClr val="black"/>
                  </a:solidFill>
                </a:endParaRPr>
              </a:p>
            </p:txBody>
          </p:sp>
          <p:sp>
            <p:nvSpPr>
              <p:cNvPr id="400" name="Freeform 99"/>
              <p:cNvSpPr>
                <a:spLocks/>
              </p:cNvSpPr>
              <p:nvPr/>
            </p:nvSpPr>
            <p:spPr bwMode="auto">
              <a:xfrm>
                <a:off x="1853" y="3390"/>
                <a:ext cx="2" cy="1"/>
              </a:xfrm>
              <a:custGeom>
                <a:avLst/>
                <a:gdLst>
                  <a:gd name="T0" fmla="*/ 0 w 5"/>
                  <a:gd name="T1" fmla="*/ 1 h 1"/>
                  <a:gd name="T2" fmla="*/ 0 w 5"/>
                  <a:gd name="T3" fmla="*/ 1 h 1"/>
                  <a:gd name="T4" fmla="*/ 5 w 5"/>
                  <a:gd name="T5" fmla="*/ 0 h 1"/>
                  <a:gd name="T6" fmla="*/ 0 w 5"/>
                  <a:gd name="T7" fmla="*/ 1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5" h="1">
                    <a:moveTo>
                      <a:pt x="0" y="1"/>
                    </a:moveTo>
                    <a:lnTo>
                      <a:pt x="0" y="1"/>
                    </a:lnTo>
                    <a:cubicBezTo>
                      <a:pt x="1" y="0"/>
                      <a:pt x="3" y="0"/>
                      <a:pt x="5" y="0"/>
                    </a:cubicBezTo>
                    <a:cubicBezTo>
                      <a:pt x="3" y="1"/>
                      <a:pt x="1" y="0"/>
                      <a:pt x="0" y="1"/>
                    </a:cubicBezTo>
                    <a:close/>
                  </a:path>
                </a:pathLst>
              </a:custGeom>
              <a:solidFill>
                <a:srgbClr val="FCFCFC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sz="2400">
                  <a:solidFill>
                    <a:prstClr val="black"/>
                  </a:solidFill>
                </a:endParaRPr>
              </a:p>
            </p:txBody>
          </p:sp>
          <p:sp>
            <p:nvSpPr>
              <p:cNvPr id="401" name="Freeform 100"/>
              <p:cNvSpPr>
                <a:spLocks/>
              </p:cNvSpPr>
              <p:nvPr/>
            </p:nvSpPr>
            <p:spPr bwMode="auto">
              <a:xfrm>
                <a:off x="2526" y="3389"/>
                <a:ext cx="2" cy="1"/>
              </a:xfrm>
              <a:custGeom>
                <a:avLst/>
                <a:gdLst>
                  <a:gd name="T0" fmla="*/ 5 w 5"/>
                  <a:gd name="T1" fmla="*/ 1 h 2"/>
                  <a:gd name="T2" fmla="*/ 5 w 5"/>
                  <a:gd name="T3" fmla="*/ 1 h 2"/>
                  <a:gd name="T4" fmla="*/ 0 w 5"/>
                  <a:gd name="T5" fmla="*/ 1 h 2"/>
                  <a:gd name="T6" fmla="*/ 5 w 5"/>
                  <a:gd name="T7" fmla="*/ 1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5" h="2">
                    <a:moveTo>
                      <a:pt x="5" y="1"/>
                    </a:moveTo>
                    <a:lnTo>
                      <a:pt x="5" y="1"/>
                    </a:lnTo>
                    <a:cubicBezTo>
                      <a:pt x="3" y="2"/>
                      <a:pt x="2" y="1"/>
                      <a:pt x="0" y="1"/>
                    </a:cubicBezTo>
                    <a:cubicBezTo>
                      <a:pt x="1" y="0"/>
                      <a:pt x="3" y="1"/>
                      <a:pt x="5" y="1"/>
                    </a:cubicBezTo>
                    <a:close/>
                  </a:path>
                </a:pathLst>
              </a:custGeom>
              <a:solidFill>
                <a:srgbClr val="FCFCFC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sz="2400">
                  <a:solidFill>
                    <a:prstClr val="black"/>
                  </a:solidFill>
                </a:endParaRPr>
              </a:p>
            </p:txBody>
          </p:sp>
          <p:sp>
            <p:nvSpPr>
              <p:cNvPr id="402" name="Freeform 101"/>
              <p:cNvSpPr>
                <a:spLocks/>
              </p:cNvSpPr>
              <p:nvPr/>
            </p:nvSpPr>
            <p:spPr bwMode="auto">
              <a:xfrm>
                <a:off x="2356" y="3435"/>
                <a:ext cx="2" cy="3"/>
              </a:xfrm>
              <a:custGeom>
                <a:avLst/>
                <a:gdLst>
                  <a:gd name="T0" fmla="*/ 1 w 2"/>
                  <a:gd name="T1" fmla="*/ 0 h 5"/>
                  <a:gd name="T2" fmla="*/ 1 w 2"/>
                  <a:gd name="T3" fmla="*/ 0 h 5"/>
                  <a:gd name="T4" fmla="*/ 1 w 2"/>
                  <a:gd name="T5" fmla="*/ 5 h 5"/>
                  <a:gd name="T6" fmla="*/ 1 w 2"/>
                  <a:gd name="T7" fmla="*/ 0 h 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" h="5">
                    <a:moveTo>
                      <a:pt x="1" y="0"/>
                    </a:moveTo>
                    <a:lnTo>
                      <a:pt x="1" y="0"/>
                    </a:lnTo>
                    <a:cubicBezTo>
                      <a:pt x="2" y="1"/>
                      <a:pt x="1" y="3"/>
                      <a:pt x="1" y="5"/>
                    </a:cubicBezTo>
                    <a:cubicBezTo>
                      <a:pt x="0" y="3"/>
                      <a:pt x="1" y="1"/>
                      <a:pt x="1" y="0"/>
                    </a:cubicBezTo>
                    <a:close/>
                  </a:path>
                </a:pathLst>
              </a:custGeom>
              <a:solidFill>
                <a:srgbClr val="FCFCFC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sz="2400">
                  <a:solidFill>
                    <a:prstClr val="black"/>
                  </a:solidFill>
                </a:endParaRPr>
              </a:p>
            </p:txBody>
          </p:sp>
          <p:sp>
            <p:nvSpPr>
              <p:cNvPr id="403" name="Freeform 102"/>
              <p:cNvSpPr>
                <a:spLocks/>
              </p:cNvSpPr>
              <p:nvPr/>
            </p:nvSpPr>
            <p:spPr bwMode="auto">
              <a:xfrm>
                <a:off x="2161" y="3443"/>
                <a:ext cx="3" cy="1"/>
              </a:xfrm>
              <a:custGeom>
                <a:avLst/>
                <a:gdLst>
                  <a:gd name="T0" fmla="*/ 0 w 5"/>
                  <a:gd name="T1" fmla="*/ 1 h 2"/>
                  <a:gd name="T2" fmla="*/ 0 w 5"/>
                  <a:gd name="T3" fmla="*/ 1 h 2"/>
                  <a:gd name="T4" fmla="*/ 5 w 5"/>
                  <a:gd name="T5" fmla="*/ 1 h 2"/>
                  <a:gd name="T6" fmla="*/ 0 w 5"/>
                  <a:gd name="T7" fmla="*/ 1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5" h="2">
                    <a:moveTo>
                      <a:pt x="0" y="1"/>
                    </a:moveTo>
                    <a:lnTo>
                      <a:pt x="0" y="1"/>
                    </a:lnTo>
                    <a:cubicBezTo>
                      <a:pt x="1" y="0"/>
                      <a:pt x="3" y="1"/>
                      <a:pt x="5" y="1"/>
                    </a:cubicBezTo>
                    <a:cubicBezTo>
                      <a:pt x="3" y="2"/>
                      <a:pt x="1" y="1"/>
                      <a:pt x="0" y="1"/>
                    </a:cubicBezTo>
                    <a:close/>
                  </a:path>
                </a:pathLst>
              </a:custGeom>
              <a:solidFill>
                <a:srgbClr val="FCFCFC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sz="2400">
                  <a:solidFill>
                    <a:prstClr val="black"/>
                  </a:solidFill>
                </a:endParaRPr>
              </a:p>
            </p:txBody>
          </p:sp>
          <p:sp>
            <p:nvSpPr>
              <p:cNvPr id="404" name="Freeform 103"/>
              <p:cNvSpPr>
                <a:spLocks/>
              </p:cNvSpPr>
              <p:nvPr/>
            </p:nvSpPr>
            <p:spPr bwMode="auto">
              <a:xfrm>
                <a:off x="2077" y="3438"/>
                <a:ext cx="1" cy="3"/>
              </a:xfrm>
              <a:custGeom>
                <a:avLst/>
                <a:gdLst>
                  <a:gd name="T0" fmla="*/ 0 w 2"/>
                  <a:gd name="T1" fmla="*/ 5 h 5"/>
                  <a:gd name="T2" fmla="*/ 0 w 2"/>
                  <a:gd name="T3" fmla="*/ 5 h 5"/>
                  <a:gd name="T4" fmla="*/ 1 w 2"/>
                  <a:gd name="T5" fmla="*/ 0 h 5"/>
                  <a:gd name="T6" fmla="*/ 0 w 2"/>
                  <a:gd name="T7" fmla="*/ 5 h 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" h="5">
                    <a:moveTo>
                      <a:pt x="0" y="5"/>
                    </a:moveTo>
                    <a:lnTo>
                      <a:pt x="0" y="5"/>
                    </a:lnTo>
                    <a:cubicBezTo>
                      <a:pt x="0" y="4"/>
                      <a:pt x="0" y="2"/>
                      <a:pt x="1" y="0"/>
                    </a:cubicBezTo>
                    <a:cubicBezTo>
                      <a:pt x="1" y="2"/>
                      <a:pt x="2" y="4"/>
                      <a:pt x="0" y="5"/>
                    </a:cubicBezTo>
                    <a:close/>
                  </a:path>
                </a:pathLst>
              </a:custGeom>
              <a:solidFill>
                <a:srgbClr val="FCFCFC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sz="2400">
                  <a:solidFill>
                    <a:prstClr val="black"/>
                  </a:solidFill>
                </a:endParaRPr>
              </a:p>
            </p:txBody>
          </p:sp>
          <p:sp>
            <p:nvSpPr>
              <p:cNvPr id="405" name="Freeform 104"/>
              <p:cNvSpPr>
                <a:spLocks/>
              </p:cNvSpPr>
              <p:nvPr/>
            </p:nvSpPr>
            <p:spPr bwMode="auto">
              <a:xfrm>
                <a:off x="1852" y="3492"/>
                <a:ext cx="1" cy="3"/>
              </a:xfrm>
              <a:custGeom>
                <a:avLst/>
                <a:gdLst>
                  <a:gd name="T0" fmla="*/ 0 w 2"/>
                  <a:gd name="T1" fmla="*/ 5 h 5"/>
                  <a:gd name="T2" fmla="*/ 0 w 2"/>
                  <a:gd name="T3" fmla="*/ 5 h 5"/>
                  <a:gd name="T4" fmla="*/ 1 w 2"/>
                  <a:gd name="T5" fmla="*/ 0 h 5"/>
                  <a:gd name="T6" fmla="*/ 0 w 2"/>
                  <a:gd name="T7" fmla="*/ 5 h 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" h="5">
                    <a:moveTo>
                      <a:pt x="0" y="5"/>
                    </a:moveTo>
                    <a:lnTo>
                      <a:pt x="0" y="5"/>
                    </a:lnTo>
                    <a:cubicBezTo>
                      <a:pt x="0" y="4"/>
                      <a:pt x="0" y="2"/>
                      <a:pt x="1" y="0"/>
                    </a:cubicBezTo>
                    <a:cubicBezTo>
                      <a:pt x="1" y="2"/>
                      <a:pt x="2" y="4"/>
                      <a:pt x="0" y="5"/>
                    </a:cubicBezTo>
                    <a:close/>
                  </a:path>
                </a:pathLst>
              </a:custGeom>
              <a:solidFill>
                <a:srgbClr val="FCFCFC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sz="2400">
                  <a:solidFill>
                    <a:prstClr val="black"/>
                  </a:solidFill>
                </a:endParaRPr>
              </a:p>
            </p:txBody>
          </p:sp>
          <p:sp>
            <p:nvSpPr>
              <p:cNvPr id="406" name="Freeform 105"/>
              <p:cNvSpPr>
                <a:spLocks/>
              </p:cNvSpPr>
              <p:nvPr/>
            </p:nvSpPr>
            <p:spPr bwMode="auto">
              <a:xfrm>
                <a:off x="2575" y="3389"/>
                <a:ext cx="3" cy="0"/>
              </a:xfrm>
              <a:custGeom>
                <a:avLst/>
                <a:gdLst>
                  <a:gd name="T0" fmla="*/ 0 w 5"/>
                  <a:gd name="T1" fmla="*/ 1 h 1"/>
                  <a:gd name="T2" fmla="*/ 0 w 5"/>
                  <a:gd name="T3" fmla="*/ 1 h 1"/>
                  <a:gd name="T4" fmla="*/ 5 w 5"/>
                  <a:gd name="T5" fmla="*/ 0 h 1"/>
                  <a:gd name="T6" fmla="*/ 0 w 5"/>
                  <a:gd name="T7" fmla="*/ 1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5" h="1">
                    <a:moveTo>
                      <a:pt x="0" y="1"/>
                    </a:moveTo>
                    <a:lnTo>
                      <a:pt x="0" y="1"/>
                    </a:lnTo>
                    <a:cubicBezTo>
                      <a:pt x="2" y="0"/>
                      <a:pt x="3" y="0"/>
                      <a:pt x="5" y="0"/>
                    </a:cubicBezTo>
                    <a:cubicBezTo>
                      <a:pt x="3" y="1"/>
                      <a:pt x="2" y="1"/>
                      <a:pt x="0" y="1"/>
                    </a:cubicBezTo>
                    <a:close/>
                  </a:path>
                </a:pathLst>
              </a:custGeom>
              <a:solidFill>
                <a:srgbClr val="FCFCFC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sz="2400">
                  <a:solidFill>
                    <a:prstClr val="black"/>
                  </a:solidFill>
                </a:endParaRPr>
              </a:p>
            </p:txBody>
          </p:sp>
          <p:sp>
            <p:nvSpPr>
              <p:cNvPr id="407" name="Freeform 106"/>
              <p:cNvSpPr>
                <a:spLocks/>
              </p:cNvSpPr>
              <p:nvPr/>
            </p:nvSpPr>
            <p:spPr bwMode="auto">
              <a:xfrm>
                <a:off x="2164" y="3436"/>
                <a:ext cx="3" cy="1"/>
              </a:xfrm>
              <a:custGeom>
                <a:avLst/>
                <a:gdLst>
                  <a:gd name="T0" fmla="*/ 5 w 5"/>
                  <a:gd name="T1" fmla="*/ 1 h 2"/>
                  <a:gd name="T2" fmla="*/ 5 w 5"/>
                  <a:gd name="T3" fmla="*/ 1 h 2"/>
                  <a:gd name="T4" fmla="*/ 0 w 5"/>
                  <a:gd name="T5" fmla="*/ 1 h 2"/>
                  <a:gd name="T6" fmla="*/ 5 w 5"/>
                  <a:gd name="T7" fmla="*/ 1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5" h="2">
                    <a:moveTo>
                      <a:pt x="5" y="1"/>
                    </a:moveTo>
                    <a:lnTo>
                      <a:pt x="5" y="1"/>
                    </a:lnTo>
                    <a:cubicBezTo>
                      <a:pt x="3" y="2"/>
                      <a:pt x="1" y="1"/>
                      <a:pt x="0" y="1"/>
                    </a:cubicBezTo>
                    <a:cubicBezTo>
                      <a:pt x="1" y="0"/>
                      <a:pt x="3" y="1"/>
                      <a:pt x="5" y="1"/>
                    </a:cubicBezTo>
                    <a:close/>
                  </a:path>
                </a:pathLst>
              </a:custGeom>
              <a:solidFill>
                <a:srgbClr val="FCFCFC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sz="2400">
                  <a:solidFill>
                    <a:prstClr val="black"/>
                  </a:solidFill>
                </a:endParaRPr>
              </a:p>
            </p:txBody>
          </p:sp>
          <p:sp>
            <p:nvSpPr>
              <p:cNvPr id="408" name="Freeform 107"/>
              <p:cNvSpPr>
                <a:spLocks/>
              </p:cNvSpPr>
              <p:nvPr/>
            </p:nvSpPr>
            <p:spPr bwMode="auto">
              <a:xfrm>
                <a:off x="2442" y="3477"/>
                <a:ext cx="3" cy="1"/>
              </a:xfrm>
              <a:custGeom>
                <a:avLst/>
                <a:gdLst>
                  <a:gd name="T0" fmla="*/ 5 w 5"/>
                  <a:gd name="T1" fmla="*/ 1 h 2"/>
                  <a:gd name="T2" fmla="*/ 5 w 5"/>
                  <a:gd name="T3" fmla="*/ 1 h 2"/>
                  <a:gd name="T4" fmla="*/ 0 w 5"/>
                  <a:gd name="T5" fmla="*/ 1 h 2"/>
                  <a:gd name="T6" fmla="*/ 5 w 5"/>
                  <a:gd name="T7" fmla="*/ 1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5" h="2">
                    <a:moveTo>
                      <a:pt x="5" y="1"/>
                    </a:moveTo>
                    <a:lnTo>
                      <a:pt x="5" y="1"/>
                    </a:lnTo>
                    <a:cubicBezTo>
                      <a:pt x="3" y="2"/>
                      <a:pt x="2" y="1"/>
                      <a:pt x="0" y="1"/>
                    </a:cubicBezTo>
                    <a:cubicBezTo>
                      <a:pt x="2" y="0"/>
                      <a:pt x="3" y="1"/>
                      <a:pt x="5" y="1"/>
                    </a:cubicBezTo>
                    <a:close/>
                  </a:path>
                </a:pathLst>
              </a:custGeom>
              <a:solidFill>
                <a:srgbClr val="FCFCFC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sz="2400">
                  <a:solidFill>
                    <a:prstClr val="black"/>
                  </a:solidFill>
                </a:endParaRPr>
              </a:p>
            </p:txBody>
          </p:sp>
          <p:sp>
            <p:nvSpPr>
              <p:cNvPr id="409" name="Freeform 108"/>
              <p:cNvSpPr>
                <a:spLocks/>
              </p:cNvSpPr>
              <p:nvPr/>
            </p:nvSpPr>
            <p:spPr bwMode="auto">
              <a:xfrm>
                <a:off x="1805" y="3477"/>
                <a:ext cx="1" cy="3"/>
              </a:xfrm>
              <a:custGeom>
                <a:avLst/>
                <a:gdLst>
                  <a:gd name="T0" fmla="*/ 1 w 2"/>
                  <a:gd name="T1" fmla="*/ 0 h 4"/>
                  <a:gd name="T2" fmla="*/ 1 w 2"/>
                  <a:gd name="T3" fmla="*/ 0 h 4"/>
                  <a:gd name="T4" fmla="*/ 1 w 2"/>
                  <a:gd name="T5" fmla="*/ 4 h 4"/>
                  <a:gd name="T6" fmla="*/ 1 w 2"/>
                  <a:gd name="T7" fmla="*/ 0 h 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" h="4">
                    <a:moveTo>
                      <a:pt x="1" y="0"/>
                    </a:moveTo>
                    <a:lnTo>
                      <a:pt x="1" y="0"/>
                    </a:lnTo>
                    <a:cubicBezTo>
                      <a:pt x="1" y="1"/>
                      <a:pt x="2" y="3"/>
                      <a:pt x="1" y="4"/>
                    </a:cubicBezTo>
                    <a:cubicBezTo>
                      <a:pt x="1" y="2"/>
                      <a:pt x="0" y="1"/>
                      <a:pt x="1" y="0"/>
                    </a:cubicBezTo>
                    <a:close/>
                  </a:path>
                </a:pathLst>
              </a:custGeom>
              <a:solidFill>
                <a:srgbClr val="FCFCFC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sz="2400">
                  <a:solidFill>
                    <a:prstClr val="black"/>
                  </a:solidFill>
                </a:endParaRPr>
              </a:p>
            </p:txBody>
          </p:sp>
          <p:sp>
            <p:nvSpPr>
              <p:cNvPr id="410" name="Freeform 109"/>
              <p:cNvSpPr>
                <a:spLocks/>
              </p:cNvSpPr>
              <p:nvPr/>
            </p:nvSpPr>
            <p:spPr bwMode="auto">
              <a:xfrm>
                <a:off x="1812" y="3461"/>
                <a:ext cx="1" cy="3"/>
              </a:xfrm>
              <a:custGeom>
                <a:avLst/>
                <a:gdLst>
                  <a:gd name="T0" fmla="*/ 0 w 2"/>
                  <a:gd name="T1" fmla="*/ 4 h 4"/>
                  <a:gd name="T2" fmla="*/ 0 w 2"/>
                  <a:gd name="T3" fmla="*/ 4 h 4"/>
                  <a:gd name="T4" fmla="*/ 1 w 2"/>
                  <a:gd name="T5" fmla="*/ 0 h 4"/>
                  <a:gd name="T6" fmla="*/ 0 w 2"/>
                  <a:gd name="T7" fmla="*/ 4 h 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" h="4">
                    <a:moveTo>
                      <a:pt x="0" y="4"/>
                    </a:moveTo>
                    <a:lnTo>
                      <a:pt x="0" y="4"/>
                    </a:lnTo>
                    <a:cubicBezTo>
                      <a:pt x="0" y="3"/>
                      <a:pt x="0" y="1"/>
                      <a:pt x="1" y="0"/>
                    </a:cubicBezTo>
                    <a:cubicBezTo>
                      <a:pt x="1" y="1"/>
                      <a:pt x="2" y="3"/>
                      <a:pt x="0" y="4"/>
                    </a:cubicBezTo>
                    <a:close/>
                  </a:path>
                </a:pathLst>
              </a:custGeom>
              <a:solidFill>
                <a:srgbClr val="FCFCFC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sz="2400">
                  <a:solidFill>
                    <a:prstClr val="black"/>
                  </a:solidFill>
                </a:endParaRPr>
              </a:p>
            </p:txBody>
          </p:sp>
          <p:sp>
            <p:nvSpPr>
              <p:cNvPr id="411" name="Freeform 110"/>
              <p:cNvSpPr>
                <a:spLocks/>
              </p:cNvSpPr>
              <p:nvPr/>
            </p:nvSpPr>
            <p:spPr bwMode="auto">
              <a:xfrm>
                <a:off x="1884" y="3461"/>
                <a:ext cx="1" cy="3"/>
              </a:xfrm>
              <a:custGeom>
                <a:avLst/>
                <a:gdLst>
                  <a:gd name="T0" fmla="*/ 1 w 2"/>
                  <a:gd name="T1" fmla="*/ 0 h 4"/>
                  <a:gd name="T2" fmla="*/ 1 w 2"/>
                  <a:gd name="T3" fmla="*/ 0 h 4"/>
                  <a:gd name="T4" fmla="*/ 1 w 2"/>
                  <a:gd name="T5" fmla="*/ 4 h 4"/>
                  <a:gd name="T6" fmla="*/ 1 w 2"/>
                  <a:gd name="T7" fmla="*/ 0 h 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" h="4">
                    <a:moveTo>
                      <a:pt x="1" y="0"/>
                    </a:moveTo>
                    <a:lnTo>
                      <a:pt x="1" y="0"/>
                    </a:lnTo>
                    <a:cubicBezTo>
                      <a:pt x="1" y="1"/>
                      <a:pt x="2" y="3"/>
                      <a:pt x="1" y="4"/>
                    </a:cubicBezTo>
                    <a:cubicBezTo>
                      <a:pt x="1" y="3"/>
                      <a:pt x="0" y="1"/>
                      <a:pt x="1" y="0"/>
                    </a:cubicBezTo>
                    <a:close/>
                  </a:path>
                </a:pathLst>
              </a:custGeom>
              <a:solidFill>
                <a:srgbClr val="FCFCFC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sz="2400">
                  <a:solidFill>
                    <a:prstClr val="black"/>
                  </a:solidFill>
                </a:endParaRPr>
              </a:p>
            </p:txBody>
          </p:sp>
          <p:sp>
            <p:nvSpPr>
              <p:cNvPr id="412" name="Freeform 111"/>
              <p:cNvSpPr>
                <a:spLocks/>
              </p:cNvSpPr>
              <p:nvPr/>
            </p:nvSpPr>
            <p:spPr bwMode="auto">
              <a:xfrm>
                <a:off x="2004" y="3419"/>
                <a:ext cx="0" cy="2"/>
              </a:xfrm>
              <a:custGeom>
                <a:avLst/>
                <a:gdLst>
                  <a:gd name="T0" fmla="*/ 0 w 1"/>
                  <a:gd name="T1" fmla="*/ 5 h 5"/>
                  <a:gd name="T2" fmla="*/ 0 w 1"/>
                  <a:gd name="T3" fmla="*/ 5 h 5"/>
                  <a:gd name="T4" fmla="*/ 0 w 1"/>
                  <a:gd name="T5" fmla="*/ 0 h 5"/>
                  <a:gd name="T6" fmla="*/ 0 w 1"/>
                  <a:gd name="T7" fmla="*/ 5 h 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" h="5">
                    <a:moveTo>
                      <a:pt x="0" y="5"/>
                    </a:moveTo>
                    <a:lnTo>
                      <a:pt x="0" y="5"/>
                    </a:lnTo>
                    <a:cubicBezTo>
                      <a:pt x="0" y="3"/>
                      <a:pt x="0" y="2"/>
                      <a:pt x="0" y="0"/>
                    </a:cubicBezTo>
                    <a:cubicBezTo>
                      <a:pt x="0" y="2"/>
                      <a:pt x="1" y="3"/>
                      <a:pt x="0" y="5"/>
                    </a:cubicBezTo>
                    <a:close/>
                  </a:path>
                </a:pathLst>
              </a:custGeom>
              <a:solidFill>
                <a:srgbClr val="FCFCFC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sz="2400">
                  <a:solidFill>
                    <a:prstClr val="black"/>
                  </a:solidFill>
                </a:endParaRPr>
              </a:p>
            </p:txBody>
          </p:sp>
          <p:sp>
            <p:nvSpPr>
              <p:cNvPr id="413" name="Freeform 112"/>
              <p:cNvSpPr>
                <a:spLocks/>
              </p:cNvSpPr>
              <p:nvPr/>
            </p:nvSpPr>
            <p:spPr bwMode="auto">
              <a:xfrm>
                <a:off x="2203" y="3462"/>
                <a:ext cx="1" cy="3"/>
              </a:xfrm>
              <a:custGeom>
                <a:avLst/>
                <a:gdLst>
                  <a:gd name="T0" fmla="*/ 1 w 2"/>
                  <a:gd name="T1" fmla="*/ 4 h 4"/>
                  <a:gd name="T2" fmla="*/ 1 w 2"/>
                  <a:gd name="T3" fmla="*/ 4 h 4"/>
                  <a:gd name="T4" fmla="*/ 0 w 2"/>
                  <a:gd name="T5" fmla="*/ 0 h 4"/>
                  <a:gd name="T6" fmla="*/ 1 w 2"/>
                  <a:gd name="T7" fmla="*/ 4 h 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" h="4">
                    <a:moveTo>
                      <a:pt x="1" y="4"/>
                    </a:moveTo>
                    <a:lnTo>
                      <a:pt x="1" y="4"/>
                    </a:lnTo>
                    <a:cubicBezTo>
                      <a:pt x="0" y="3"/>
                      <a:pt x="0" y="2"/>
                      <a:pt x="0" y="0"/>
                    </a:cubicBezTo>
                    <a:cubicBezTo>
                      <a:pt x="2" y="1"/>
                      <a:pt x="1" y="3"/>
                      <a:pt x="1" y="4"/>
                    </a:cubicBezTo>
                    <a:close/>
                  </a:path>
                </a:pathLst>
              </a:custGeom>
              <a:solidFill>
                <a:srgbClr val="FCFCFC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sz="2400">
                  <a:solidFill>
                    <a:prstClr val="black"/>
                  </a:solidFill>
                </a:endParaRPr>
              </a:p>
            </p:txBody>
          </p:sp>
          <p:sp>
            <p:nvSpPr>
              <p:cNvPr id="414" name="Freeform 113"/>
              <p:cNvSpPr>
                <a:spLocks/>
              </p:cNvSpPr>
              <p:nvPr/>
            </p:nvSpPr>
            <p:spPr bwMode="auto">
              <a:xfrm>
                <a:off x="1806" y="3464"/>
                <a:ext cx="1" cy="2"/>
              </a:xfrm>
              <a:custGeom>
                <a:avLst/>
                <a:gdLst>
                  <a:gd name="T0" fmla="*/ 2 w 2"/>
                  <a:gd name="T1" fmla="*/ 0 h 4"/>
                  <a:gd name="T2" fmla="*/ 2 w 2"/>
                  <a:gd name="T3" fmla="*/ 0 h 4"/>
                  <a:gd name="T4" fmla="*/ 1 w 2"/>
                  <a:gd name="T5" fmla="*/ 4 h 4"/>
                  <a:gd name="T6" fmla="*/ 2 w 2"/>
                  <a:gd name="T7" fmla="*/ 0 h 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" h="4">
                    <a:moveTo>
                      <a:pt x="2" y="0"/>
                    </a:moveTo>
                    <a:lnTo>
                      <a:pt x="2" y="0"/>
                    </a:lnTo>
                    <a:cubicBezTo>
                      <a:pt x="2" y="1"/>
                      <a:pt x="2" y="3"/>
                      <a:pt x="1" y="4"/>
                    </a:cubicBezTo>
                    <a:cubicBezTo>
                      <a:pt x="1" y="2"/>
                      <a:pt x="0" y="1"/>
                      <a:pt x="2" y="0"/>
                    </a:cubicBezTo>
                    <a:close/>
                  </a:path>
                </a:pathLst>
              </a:custGeom>
              <a:solidFill>
                <a:srgbClr val="FCFCFC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sz="2400">
                  <a:solidFill>
                    <a:prstClr val="black"/>
                  </a:solidFill>
                </a:endParaRPr>
              </a:p>
            </p:txBody>
          </p:sp>
          <p:sp>
            <p:nvSpPr>
              <p:cNvPr id="415" name="Freeform 114"/>
              <p:cNvSpPr>
                <a:spLocks/>
              </p:cNvSpPr>
              <p:nvPr/>
            </p:nvSpPr>
            <p:spPr bwMode="auto">
              <a:xfrm>
                <a:off x="1984" y="3416"/>
                <a:ext cx="2" cy="0"/>
              </a:xfrm>
              <a:custGeom>
                <a:avLst/>
                <a:gdLst>
                  <a:gd name="T0" fmla="*/ 0 w 4"/>
                  <a:gd name="T1" fmla="*/ 0 h 1"/>
                  <a:gd name="T2" fmla="*/ 0 w 4"/>
                  <a:gd name="T3" fmla="*/ 0 h 1"/>
                  <a:gd name="T4" fmla="*/ 4 w 4"/>
                  <a:gd name="T5" fmla="*/ 0 h 1"/>
                  <a:gd name="T6" fmla="*/ 0 w 4"/>
                  <a:gd name="T7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4" h="1">
                    <a:moveTo>
                      <a:pt x="0" y="0"/>
                    </a:moveTo>
                    <a:lnTo>
                      <a:pt x="0" y="0"/>
                    </a:lnTo>
                    <a:cubicBezTo>
                      <a:pt x="1" y="0"/>
                      <a:pt x="2" y="0"/>
                      <a:pt x="4" y="0"/>
                    </a:cubicBezTo>
                    <a:cubicBezTo>
                      <a:pt x="2" y="1"/>
                      <a:pt x="1" y="1"/>
                      <a:pt x="0" y="0"/>
                    </a:cubicBezTo>
                    <a:close/>
                  </a:path>
                </a:pathLst>
              </a:custGeom>
              <a:solidFill>
                <a:srgbClr val="FCFCFC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sz="2400">
                  <a:solidFill>
                    <a:prstClr val="black"/>
                  </a:solidFill>
                </a:endParaRPr>
              </a:p>
            </p:txBody>
          </p:sp>
          <p:sp>
            <p:nvSpPr>
              <p:cNvPr id="416" name="Freeform 115"/>
              <p:cNvSpPr>
                <a:spLocks/>
              </p:cNvSpPr>
              <p:nvPr/>
            </p:nvSpPr>
            <p:spPr bwMode="auto">
              <a:xfrm>
                <a:off x="2158" y="3486"/>
                <a:ext cx="2" cy="0"/>
              </a:xfrm>
              <a:custGeom>
                <a:avLst/>
                <a:gdLst>
                  <a:gd name="T0" fmla="*/ 0 w 4"/>
                  <a:gd name="T1" fmla="*/ 0 h 1"/>
                  <a:gd name="T2" fmla="*/ 0 w 4"/>
                  <a:gd name="T3" fmla="*/ 0 h 1"/>
                  <a:gd name="T4" fmla="*/ 4 w 4"/>
                  <a:gd name="T5" fmla="*/ 0 h 1"/>
                  <a:gd name="T6" fmla="*/ 0 w 4"/>
                  <a:gd name="T7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4" h="1">
                    <a:moveTo>
                      <a:pt x="0" y="0"/>
                    </a:moveTo>
                    <a:lnTo>
                      <a:pt x="0" y="0"/>
                    </a:lnTo>
                    <a:cubicBezTo>
                      <a:pt x="2" y="0"/>
                      <a:pt x="3" y="0"/>
                      <a:pt x="4" y="0"/>
                    </a:cubicBezTo>
                    <a:cubicBezTo>
                      <a:pt x="3" y="1"/>
                      <a:pt x="2" y="1"/>
                      <a:pt x="0" y="0"/>
                    </a:cubicBezTo>
                    <a:close/>
                  </a:path>
                </a:pathLst>
              </a:custGeom>
              <a:solidFill>
                <a:srgbClr val="FCFCFC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sz="2400">
                  <a:solidFill>
                    <a:prstClr val="black"/>
                  </a:solidFill>
                </a:endParaRPr>
              </a:p>
            </p:txBody>
          </p:sp>
          <p:sp>
            <p:nvSpPr>
              <p:cNvPr id="417" name="Freeform 116"/>
              <p:cNvSpPr>
                <a:spLocks/>
              </p:cNvSpPr>
              <p:nvPr/>
            </p:nvSpPr>
            <p:spPr bwMode="auto">
              <a:xfrm>
                <a:off x="1798" y="3516"/>
                <a:ext cx="1" cy="1"/>
              </a:xfrm>
              <a:custGeom>
                <a:avLst/>
                <a:gdLst>
                  <a:gd name="T0" fmla="*/ 1 w 2"/>
                  <a:gd name="T1" fmla="*/ 3 h 3"/>
                  <a:gd name="T2" fmla="*/ 1 w 2"/>
                  <a:gd name="T3" fmla="*/ 3 h 3"/>
                  <a:gd name="T4" fmla="*/ 0 w 2"/>
                  <a:gd name="T5" fmla="*/ 0 h 3"/>
                  <a:gd name="T6" fmla="*/ 2 w 2"/>
                  <a:gd name="T7" fmla="*/ 0 h 3"/>
                  <a:gd name="T8" fmla="*/ 1 w 2"/>
                  <a:gd name="T9" fmla="*/ 3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" h="3">
                    <a:moveTo>
                      <a:pt x="1" y="3"/>
                    </a:moveTo>
                    <a:lnTo>
                      <a:pt x="1" y="3"/>
                    </a:lnTo>
                    <a:cubicBezTo>
                      <a:pt x="0" y="2"/>
                      <a:pt x="0" y="1"/>
                      <a:pt x="0" y="0"/>
                    </a:cubicBezTo>
                    <a:cubicBezTo>
                      <a:pt x="1" y="0"/>
                      <a:pt x="1" y="0"/>
                      <a:pt x="2" y="0"/>
                    </a:cubicBezTo>
                    <a:cubicBezTo>
                      <a:pt x="1" y="1"/>
                      <a:pt x="1" y="2"/>
                      <a:pt x="1" y="3"/>
                    </a:cubicBezTo>
                    <a:close/>
                  </a:path>
                </a:pathLst>
              </a:custGeom>
              <a:solidFill>
                <a:srgbClr val="FEFEFE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sz="2400">
                  <a:solidFill>
                    <a:prstClr val="black"/>
                  </a:solidFill>
                </a:endParaRPr>
              </a:p>
            </p:txBody>
          </p:sp>
          <p:sp>
            <p:nvSpPr>
              <p:cNvPr id="418" name="Freeform 117"/>
              <p:cNvSpPr>
                <a:spLocks/>
              </p:cNvSpPr>
              <p:nvPr/>
            </p:nvSpPr>
            <p:spPr bwMode="auto">
              <a:xfrm>
                <a:off x="2204" y="3466"/>
                <a:ext cx="0" cy="3"/>
              </a:xfrm>
              <a:custGeom>
                <a:avLst/>
                <a:gdLst>
                  <a:gd name="T0" fmla="*/ 1 w 1"/>
                  <a:gd name="T1" fmla="*/ 5 h 5"/>
                  <a:gd name="T2" fmla="*/ 1 w 1"/>
                  <a:gd name="T3" fmla="*/ 5 h 5"/>
                  <a:gd name="T4" fmla="*/ 0 w 1"/>
                  <a:gd name="T5" fmla="*/ 0 h 5"/>
                  <a:gd name="T6" fmla="*/ 1 w 1"/>
                  <a:gd name="T7" fmla="*/ 5 h 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" h="5">
                    <a:moveTo>
                      <a:pt x="1" y="5"/>
                    </a:moveTo>
                    <a:lnTo>
                      <a:pt x="1" y="5"/>
                    </a:lnTo>
                    <a:cubicBezTo>
                      <a:pt x="0" y="3"/>
                      <a:pt x="0" y="2"/>
                      <a:pt x="0" y="0"/>
                    </a:cubicBezTo>
                    <a:cubicBezTo>
                      <a:pt x="1" y="2"/>
                      <a:pt x="1" y="3"/>
                      <a:pt x="1" y="5"/>
                    </a:cubicBezTo>
                    <a:close/>
                  </a:path>
                </a:pathLst>
              </a:custGeom>
              <a:solidFill>
                <a:srgbClr val="FCFCFC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sz="2400">
                  <a:solidFill>
                    <a:prstClr val="black"/>
                  </a:solidFill>
                </a:endParaRPr>
              </a:p>
            </p:txBody>
          </p:sp>
          <p:sp>
            <p:nvSpPr>
              <p:cNvPr id="419" name="Freeform 118"/>
              <p:cNvSpPr>
                <a:spLocks/>
              </p:cNvSpPr>
              <p:nvPr/>
            </p:nvSpPr>
            <p:spPr bwMode="auto">
              <a:xfrm>
                <a:off x="1817" y="3407"/>
                <a:ext cx="0" cy="2"/>
              </a:xfrm>
              <a:custGeom>
                <a:avLst/>
                <a:gdLst>
                  <a:gd name="T0" fmla="*/ 0 w 1"/>
                  <a:gd name="T1" fmla="*/ 4 h 4"/>
                  <a:gd name="T2" fmla="*/ 0 w 1"/>
                  <a:gd name="T3" fmla="*/ 4 h 4"/>
                  <a:gd name="T4" fmla="*/ 1 w 1"/>
                  <a:gd name="T5" fmla="*/ 0 h 4"/>
                  <a:gd name="T6" fmla="*/ 0 w 1"/>
                  <a:gd name="T7" fmla="*/ 4 h 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" h="4">
                    <a:moveTo>
                      <a:pt x="0" y="4"/>
                    </a:moveTo>
                    <a:lnTo>
                      <a:pt x="0" y="4"/>
                    </a:lnTo>
                    <a:cubicBezTo>
                      <a:pt x="0" y="3"/>
                      <a:pt x="0" y="1"/>
                      <a:pt x="1" y="0"/>
                    </a:cubicBezTo>
                    <a:cubicBezTo>
                      <a:pt x="1" y="1"/>
                      <a:pt x="1" y="3"/>
                      <a:pt x="0" y="4"/>
                    </a:cubicBezTo>
                    <a:close/>
                  </a:path>
                </a:pathLst>
              </a:custGeom>
              <a:solidFill>
                <a:srgbClr val="FCFCFC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sz="2400">
                  <a:solidFill>
                    <a:prstClr val="black"/>
                  </a:solidFill>
                </a:endParaRPr>
              </a:p>
            </p:txBody>
          </p:sp>
          <p:sp>
            <p:nvSpPr>
              <p:cNvPr id="420" name="Freeform 119"/>
              <p:cNvSpPr>
                <a:spLocks/>
              </p:cNvSpPr>
              <p:nvPr/>
            </p:nvSpPr>
            <p:spPr bwMode="auto">
              <a:xfrm>
                <a:off x="1810" y="3406"/>
                <a:ext cx="0" cy="3"/>
              </a:xfrm>
              <a:custGeom>
                <a:avLst/>
                <a:gdLst>
                  <a:gd name="T0" fmla="*/ 0 w 1"/>
                  <a:gd name="T1" fmla="*/ 0 h 5"/>
                  <a:gd name="T2" fmla="*/ 0 w 1"/>
                  <a:gd name="T3" fmla="*/ 0 h 5"/>
                  <a:gd name="T4" fmla="*/ 1 w 1"/>
                  <a:gd name="T5" fmla="*/ 5 h 5"/>
                  <a:gd name="T6" fmla="*/ 0 w 1"/>
                  <a:gd name="T7" fmla="*/ 0 h 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" h="5">
                    <a:moveTo>
                      <a:pt x="0" y="0"/>
                    </a:moveTo>
                    <a:lnTo>
                      <a:pt x="0" y="0"/>
                    </a:lnTo>
                    <a:cubicBezTo>
                      <a:pt x="1" y="2"/>
                      <a:pt x="1" y="3"/>
                      <a:pt x="1" y="5"/>
                    </a:cubicBezTo>
                    <a:cubicBezTo>
                      <a:pt x="0" y="3"/>
                      <a:pt x="1" y="2"/>
                      <a:pt x="0" y="0"/>
                    </a:cubicBezTo>
                    <a:close/>
                  </a:path>
                </a:pathLst>
              </a:custGeom>
              <a:solidFill>
                <a:srgbClr val="FCFCFC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sz="2400">
                  <a:solidFill>
                    <a:prstClr val="black"/>
                  </a:solidFill>
                </a:endParaRPr>
              </a:p>
            </p:txBody>
          </p:sp>
          <p:sp>
            <p:nvSpPr>
              <p:cNvPr id="421" name="Freeform 120"/>
              <p:cNvSpPr>
                <a:spLocks/>
              </p:cNvSpPr>
              <p:nvPr/>
            </p:nvSpPr>
            <p:spPr bwMode="auto">
              <a:xfrm>
                <a:off x="1806" y="3468"/>
                <a:ext cx="0" cy="2"/>
              </a:xfrm>
              <a:custGeom>
                <a:avLst/>
                <a:gdLst>
                  <a:gd name="T0" fmla="*/ 1 w 1"/>
                  <a:gd name="T1" fmla="*/ 0 h 4"/>
                  <a:gd name="T2" fmla="*/ 1 w 1"/>
                  <a:gd name="T3" fmla="*/ 0 h 4"/>
                  <a:gd name="T4" fmla="*/ 0 w 1"/>
                  <a:gd name="T5" fmla="*/ 4 h 4"/>
                  <a:gd name="T6" fmla="*/ 1 w 1"/>
                  <a:gd name="T7" fmla="*/ 0 h 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" h="4">
                    <a:moveTo>
                      <a:pt x="1" y="0"/>
                    </a:moveTo>
                    <a:lnTo>
                      <a:pt x="1" y="0"/>
                    </a:lnTo>
                    <a:cubicBezTo>
                      <a:pt x="1" y="2"/>
                      <a:pt x="1" y="3"/>
                      <a:pt x="0" y="4"/>
                    </a:cubicBezTo>
                    <a:cubicBezTo>
                      <a:pt x="0" y="3"/>
                      <a:pt x="0" y="1"/>
                      <a:pt x="1" y="0"/>
                    </a:cubicBezTo>
                    <a:close/>
                  </a:path>
                </a:pathLst>
              </a:custGeom>
              <a:solidFill>
                <a:srgbClr val="FCFCFC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sz="2400">
                  <a:solidFill>
                    <a:prstClr val="black"/>
                  </a:solidFill>
                </a:endParaRPr>
              </a:p>
            </p:txBody>
          </p:sp>
          <p:sp>
            <p:nvSpPr>
              <p:cNvPr id="422" name="Freeform 121"/>
              <p:cNvSpPr>
                <a:spLocks/>
              </p:cNvSpPr>
              <p:nvPr/>
            </p:nvSpPr>
            <p:spPr bwMode="auto">
              <a:xfrm>
                <a:off x="2080" y="3509"/>
                <a:ext cx="1" cy="3"/>
              </a:xfrm>
              <a:custGeom>
                <a:avLst/>
                <a:gdLst>
                  <a:gd name="T0" fmla="*/ 0 w 1"/>
                  <a:gd name="T1" fmla="*/ 5 h 5"/>
                  <a:gd name="T2" fmla="*/ 0 w 1"/>
                  <a:gd name="T3" fmla="*/ 5 h 5"/>
                  <a:gd name="T4" fmla="*/ 0 w 1"/>
                  <a:gd name="T5" fmla="*/ 0 h 5"/>
                  <a:gd name="T6" fmla="*/ 0 w 1"/>
                  <a:gd name="T7" fmla="*/ 5 h 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" h="5">
                    <a:moveTo>
                      <a:pt x="0" y="5"/>
                    </a:moveTo>
                    <a:lnTo>
                      <a:pt x="0" y="5"/>
                    </a:lnTo>
                    <a:cubicBezTo>
                      <a:pt x="0" y="3"/>
                      <a:pt x="0" y="2"/>
                      <a:pt x="0" y="0"/>
                    </a:cubicBezTo>
                    <a:cubicBezTo>
                      <a:pt x="1" y="2"/>
                      <a:pt x="0" y="3"/>
                      <a:pt x="0" y="5"/>
                    </a:cubicBezTo>
                    <a:close/>
                  </a:path>
                </a:pathLst>
              </a:custGeom>
              <a:solidFill>
                <a:srgbClr val="FCFCFC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sz="2400">
                  <a:solidFill>
                    <a:prstClr val="black"/>
                  </a:solidFill>
                </a:endParaRPr>
              </a:p>
            </p:txBody>
          </p:sp>
          <p:sp>
            <p:nvSpPr>
              <p:cNvPr id="423" name="Freeform 122"/>
              <p:cNvSpPr>
                <a:spLocks/>
              </p:cNvSpPr>
              <p:nvPr/>
            </p:nvSpPr>
            <p:spPr bwMode="auto">
              <a:xfrm>
                <a:off x="2076" y="3473"/>
                <a:ext cx="1" cy="3"/>
              </a:xfrm>
              <a:custGeom>
                <a:avLst/>
                <a:gdLst>
                  <a:gd name="T0" fmla="*/ 1 w 2"/>
                  <a:gd name="T1" fmla="*/ 5 h 5"/>
                  <a:gd name="T2" fmla="*/ 1 w 2"/>
                  <a:gd name="T3" fmla="*/ 5 h 5"/>
                  <a:gd name="T4" fmla="*/ 1 w 2"/>
                  <a:gd name="T5" fmla="*/ 0 h 5"/>
                  <a:gd name="T6" fmla="*/ 1 w 2"/>
                  <a:gd name="T7" fmla="*/ 5 h 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" h="5">
                    <a:moveTo>
                      <a:pt x="1" y="5"/>
                    </a:moveTo>
                    <a:lnTo>
                      <a:pt x="1" y="5"/>
                    </a:lnTo>
                    <a:cubicBezTo>
                      <a:pt x="0" y="3"/>
                      <a:pt x="1" y="2"/>
                      <a:pt x="1" y="0"/>
                    </a:cubicBezTo>
                    <a:cubicBezTo>
                      <a:pt x="2" y="2"/>
                      <a:pt x="1" y="3"/>
                      <a:pt x="1" y="5"/>
                    </a:cubicBezTo>
                    <a:close/>
                  </a:path>
                </a:pathLst>
              </a:custGeom>
              <a:solidFill>
                <a:srgbClr val="FCFCFC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sz="2400">
                  <a:solidFill>
                    <a:prstClr val="black"/>
                  </a:solidFill>
                </a:endParaRPr>
              </a:p>
            </p:txBody>
          </p:sp>
          <p:sp>
            <p:nvSpPr>
              <p:cNvPr id="424" name="Freeform 123"/>
              <p:cNvSpPr>
                <a:spLocks/>
              </p:cNvSpPr>
              <p:nvPr/>
            </p:nvSpPr>
            <p:spPr bwMode="auto">
              <a:xfrm>
                <a:off x="2153" y="3443"/>
                <a:ext cx="2" cy="1"/>
              </a:xfrm>
              <a:custGeom>
                <a:avLst/>
                <a:gdLst>
                  <a:gd name="T0" fmla="*/ 0 w 4"/>
                  <a:gd name="T1" fmla="*/ 1 h 2"/>
                  <a:gd name="T2" fmla="*/ 0 w 4"/>
                  <a:gd name="T3" fmla="*/ 1 h 2"/>
                  <a:gd name="T4" fmla="*/ 4 w 4"/>
                  <a:gd name="T5" fmla="*/ 1 h 2"/>
                  <a:gd name="T6" fmla="*/ 0 w 4"/>
                  <a:gd name="T7" fmla="*/ 1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4" h="2">
                    <a:moveTo>
                      <a:pt x="0" y="1"/>
                    </a:moveTo>
                    <a:lnTo>
                      <a:pt x="0" y="1"/>
                    </a:lnTo>
                    <a:cubicBezTo>
                      <a:pt x="1" y="1"/>
                      <a:pt x="3" y="0"/>
                      <a:pt x="4" y="1"/>
                    </a:cubicBezTo>
                    <a:cubicBezTo>
                      <a:pt x="3" y="1"/>
                      <a:pt x="1" y="2"/>
                      <a:pt x="0" y="1"/>
                    </a:cubicBezTo>
                    <a:close/>
                  </a:path>
                </a:pathLst>
              </a:custGeom>
              <a:solidFill>
                <a:srgbClr val="FCFCFC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sz="2400">
                  <a:solidFill>
                    <a:prstClr val="black"/>
                  </a:solidFill>
                </a:endParaRPr>
              </a:p>
            </p:txBody>
          </p:sp>
          <p:sp>
            <p:nvSpPr>
              <p:cNvPr id="425" name="Freeform 124"/>
              <p:cNvSpPr>
                <a:spLocks/>
              </p:cNvSpPr>
              <p:nvPr/>
            </p:nvSpPr>
            <p:spPr bwMode="auto">
              <a:xfrm>
                <a:off x="1808" y="3440"/>
                <a:ext cx="1" cy="2"/>
              </a:xfrm>
              <a:custGeom>
                <a:avLst/>
                <a:gdLst>
                  <a:gd name="T0" fmla="*/ 1 w 1"/>
                  <a:gd name="T1" fmla="*/ 0 h 4"/>
                  <a:gd name="T2" fmla="*/ 1 w 1"/>
                  <a:gd name="T3" fmla="*/ 0 h 4"/>
                  <a:gd name="T4" fmla="*/ 1 w 1"/>
                  <a:gd name="T5" fmla="*/ 4 h 4"/>
                  <a:gd name="T6" fmla="*/ 1 w 1"/>
                  <a:gd name="T7" fmla="*/ 0 h 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" h="4">
                    <a:moveTo>
                      <a:pt x="1" y="0"/>
                    </a:moveTo>
                    <a:lnTo>
                      <a:pt x="1" y="0"/>
                    </a:lnTo>
                    <a:cubicBezTo>
                      <a:pt x="1" y="2"/>
                      <a:pt x="1" y="3"/>
                      <a:pt x="1" y="4"/>
                    </a:cubicBezTo>
                    <a:cubicBezTo>
                      <a:pt x="1" y="3"/>
                      <a:pt x="0" y="1"/>
                      <a:pt x="1" y="0"/>
                    </a:cubicBezTo>
                    <a:close/>
                  </a:path>
                </a:pathLst>
              </a:custGeom>
              <a:solidFill>
                <a:srgbClr val="FCFCFC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sz="2400">
                  <a:solidFill>
                    <a:prstClr val="black"/>
                  </a:solidFill>
                </a:endParaRPr>
              </a:p>
            </p:txBody>
          </p:sp>
          <p:sp>
            <p:nvSpPr>
              <p:cNvPr id="426" name="Freeform 125"/>
              <p:cNvSpPr>
                <a:spLocks/>
              </p:cNvSpPr>
              <p:nvPr/>
            </p:nvSpPr>
            <p:spPr bwMode="auto">
              <a:xfrm>
                <a:off x="2532" y="3490"/>
                <a:ext cx="1" cy="2"/>
              </a:xfrm>
              <a:custGeom>
                <a:avLst/>
                <a:gdLst>
                  <a:gd name="T0" fmla="*/ 1 w 2"/>
                  <a:gd name="T1" fmla="*/ 0 h 4"/>
                  <a:gd name="T2" fmla="*/ 1 w 2"/>
                  <a:gd name="T3" fmla="*/ 0 h 4"/>
                  <a:gd name="T4" fmla="*/ 2 w 2"/>
                  <a:gd name="T5" fmla="*/ 4 h 4"/>
                  <a:gd name="T6" fmla="*/ 1 w 2"/>
                  <a:gd name="T7" fmla="*/ 0 h 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" h="4">
                    <a:moveTo>
                      <a:pt x="1" y="0"/>
                    </a:moveTo>
                    <a:lnTo>
                      <a:pt x="1" y="0"/>
                    </a:lnTo>
                    <a:cubicBezTo>
                      <a:pt x="2" y="1"/>
                      <a:pt x="2" y="3"/>
                      <a:pt x="2" y="4"/>
                    </a:cubicBezTo>
                    <a:cubicBezTo>
                      <a:pt x="0" y="3"/>
                      <a:pt x="1" y="1"/>
                      <a:pt x="1" y="0"/>
                    </a:cubicBezTo>
                    <a:close/>
                  </a:path>
                </a:pathLst>
              </a:custGeom>
              <a:solidFill>
                <a:srgbClr val="FCFCFC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sz="2400">
                  <a:solidFill>
                    <a:prstClr val="black"/>
                  </a:solidFill>
                </a:endParaRPr>
              </a:p>
            </p:txBody>
          </p:sp>
          <p:sp>
            <p:nvSpPr>
              <p:cNvPr id="427" name="Freeform 126"/>
              <p:cNvSpPr>
                <a:spLocks/>
              </p:cNvSpPr>
              <p:nvPr/>
            </p:nvSpPr>
            <p:spPr bwMode="auto">
              <a:xfrm>
                <a:off x="1809" y="3435"/>
                <a:ext cx="0" cy="3"/>
              </a:xfrm>
              <a:custGeom>
                <a:avLst/>
                <a:gdLst>
                  <a:gd name="T0" fmla="*/ 1 w 1"/>
                  <a:gd name="T1" fmla="*/ 0 h 5"/>
                  <a:gd name="T2" fmla="*/ 1 w 1"/>
                  <a:gd name="T3" fmla="*/ 0 h 5"/>
                  <a:gd name="T4" fmla="*/ 0 w 1"/>
                  <a:gd name="T5" fmla="*/ 5 h 5"/>
                  <a:gd name="T6" fmla="*/ 1 w 1"/>
                  <a:gd name="T7" fmla="*/ 0 h 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" h="5">
                    <a:moveTo>
                      <a:pt x="1" y="0"/>
                    </a:moveTo>
                    <a:lnTo>
                      <a:pt x="1" y="0"/>
                    </a:lnTo>
                    <a:cubicBezTo>
                      <a:pt x="1" y="2"/>
                      <a:pt x="1" y="3"/>
                      <a:pt x="0" y="5"/>
                    </a:cubicBezTo>
                    <a:cubicBezTo>
                      <a:pt x="0" y="3"/>
                      <a:pt x="0" y="2"/>
                      <a:pt x="1" y="0"/>
                    </a:cubicBezTo>
                    <a:close/>
                  </a:path>
                </a:pathLst>
              </a:custGeom>
              <a:solidFill>
                <a:srgbClr val="FCFCFC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sz="2400">
                  <a:solidFill>
                    <a:prstClr val="black"/>
                  </a:solidFill>
                </a:endParaRPr>
              </a:p>
            </p:txBody>
          </p:sp>
          <p:sp>
            <p:nvSpPr>
              <p:cNvPr id="428" name="Freeform 127"/>
              <p:cNvSpPr>
                <a:spLocks/>
              </p:cNvSpPr>
              <p:nvPr/>
            </p:nvSpPr>
            <p:spPr bwMode="auto">
              <a:xfrm>
                <a:off x="2245" y="3435"/>
                <a:ext cx="2" cy="1"/>
              </a:xfrm>
              <a:custGeom>
                <a:avLst/>
                <a:gdLst>
                  <a:gd name="T0" fmla="*/ 0 w 5"/>
                  <a:gd name="T1" fmla="*/ 1 h 2"/>
                  <a:gd name="T2" fmla="*/ 0 w 5"/>
                  <a:gd name="T3" fmla="*/ 1 h 2"/>
                  <a:gd name="T4" fmla="*/ 5 w 5"/>
                  <a:gd name="T5" fmla="*/ 1 h 2"/>
                  <a:gd name="T6" fmla="*/ 0 w 5"/>
                  <a:gd name="T7" fmla="*/ 1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5" h="2">
                    <a:moveTo>
                      <a:pt x="0" y="1"/>
                    </a:moveTo>
                    <a:lnTo>
                      <a:pt x="0" y="1"/>
                    </a:lnTo>
                    <a:cubicBezTo>
                      <a:pt x="2" y="0"/>
                      <a:pt x="3" y="1"/>
                      <a:pt x="5" y="1"/>
                    </a:cubicBezTo>
                    <a:cubicBezTo>
                      <a:pt x="3" y="2"/>
                      <a:pt x="2" y="1"/>
                      <a:pt x="0" y="1"/>
                    </a:cubicBezTo>
                    <a:close/>
                  </a:path>
                </a:pathLst>
              </a:custGeom>
              <a:solidFill>
                <a:srgbClr val="FCFCFC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sz="2400">
                  <a:solidFill>
                    <a:prstClr val="black"/>
                  </a:solidFill>
                </a:endParaRPr>
              </a:p>
            </p:txBody>
          </p:sp>
          <p:sp>
            <p:nvSpPr>
              <p:cNvPr id="429" name="Freeform 128"/>
              <p:cNvSpPr>
                <a:spLocks/>
              </p:cNvSpPr>
              <p:nvPr/>
            </p:nvSpPr>
            <p:spPr bwMode="auto">
              <a:xfrm>
                <a:off x="1807" y="3449"/>
                <a:ext cx="1" cy="3"/>
              </a:xfrm>
              <a:custGeom>
                <a:avLst/>
                <a:gdLst>
                  <a:gd name="T0" fmla="*/ 1 w 1"/>
                  <a:gd name="T1" fmla="*/ 0 h 5"/>
                  <a:gd name="T2" fmla="*/ 1 w 1"/>
                  <a:gd name="T3" fmla="*/ 0 h 5"/>
                  <a:gd name="T4" fmla="*/ 0 w 1"/>
                  <a:gd name="T5" fmla="*/ 5 h 5"/>
                  <a:gd name="T6" fmla="*/ 1 w 1"/>
                  <a:gd name="T7" fmla="*/ 0 h 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" h="5">
                    <a:moveTo>
                      <a:pt x="1" y="0"/>
                    </a:moveTo>
                    <a:lnTo>
                      <a:pt x="1" y="0"/>
                    </a:lnTo>
                    <a:cubicBezTo>
                      <a:pt x="1" y="2"/>
                      <a:pt x="1" y="3"/>
                      <a:pt x="0" y="5"/>
                    </a:cubicBezTo>
                    <a:cubicBezTo>
                      <a:pt x="0" y="3"/>
                      <a:pt x="0" y="2"/>
                      <a:pt x="1" y="0"/>
                    </a:cubicBezTo>
                    <a:close/>
                  </a:path>
                </a:pathLst>
              </a:custGeom>
              <a:solidFill>
                <a:srgbClr val="FCFCFC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sz="2400">
                  <a:solidFill>
                    <a:prstClr val="black"/>
                  </a:solidFill>
                </a:endParaRPr>
              </a:p>
            </p:txBody>
          </p:sp>
          <p:sp>
            <p:nvSpPr>
              <p:cNvPr id="430" name="Freeform 129"/>
              <p:cNvSpPr>
                <a:spLocks/>
              </p:cNvSpPr>
              <p:nvPr/>
            </p:nvSpPr>
            <p:spPr bwMode="auto">
              <a:xfrm>
                <a:off x="2505" y="3494"/>
                <a:ext cx="2" cy="1"/>
              </a:xfrm>
              <a:custGeom>
                <a:avLst/>
                <a:gdLst>
                  <a:gd name="T0" fmla="*/ 0 w 4"/>
                  <a:gd name="T1" fmla="*/ 0 h 1"/>
                  <a:gd name="T2" fmla="*/ 0 w 4"/>
                  <a:gd name="T3" fmla="*/ 0 h 1"/>
                  <a:gd name="T4" fmla="*/ 4 w 4"/>
                  <a:gd name="T5" fmla="*/ 0 h 1"/>
                  <a:gd name="T6" fmla="*/ 0 w 4"/>
                  <a:gd name="T7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4" h="1">
                    <a:moveTo>
                      <a:pt x="0" y="0"/>
                    </a:moveTo>
                    <a:lnTo>
                      <a:pt x="0" y="0"/>
                    </a:lnTo>
                    <a:cubicBezTo>
                      <a:pt x="1" y="0"/>
                      <a:pt x="3" y="0"/>
                      <a:pt x="4" y="0"/>
                    </a:cubicBezTo>
                    <a:cubicBezTo>
                      <a:pt x="3" y="1"/>
                      <a:pt x="1" y="1"/>
                      <a:pt x="0" y="0"/>
                    </a:cubicBezTo>
                    <a:close/>
                  </a:path>
                </a:pathLst>
              </a:custGeom>
              <a:solidFill>
                <a:srgbClr val="FCFCFC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sz="2400">
                  <a:solidFill>
                    <a:prstClr val="black"/>
                  </a:solidFill>
                </a:endParaRPr>
              </a:p>
            </p:txBody>
          </p:sp>
          <p:sp>
            <p:nvSpPr>
              <p:cNvPr id="431" name="Freeform 130"/>
              <p:cNvSpPr>
                <a:spLocks/>
              </p:cNvSpPr>
              <p:nvPr/>
            </p:nvSpPr>
            <p:spPr bwMode="auto">
              <a:xfrm>
                <a:off x="2532" y="3495"/>
                <a:ext cx="1" cy="2"/>
              </a:xfrm>
              <a:custGeom>
                <a:avLst/>
                <a:gdLst>
                  <a:gd name="T0" fmla="*/ 1 w 2"/>
                  <a:gd name="T1" fmla="*/ 0 h 4"/>
                  <a:gd name="T2" fmla="*/ 1 w 2"/>
                  <a:gd name="T3" fmla="*/ 0 h 4"/>
                  <a:gd name="T4" fmla="*/ 1 w 2"/>
                  <a:gd name="T5" fmla="*/ 4 h 4"/>
                  <a:gd name="T6" fmla="*/ 1 w 2"/>
                  <a:gd name="T7" fmla="*/ 0 h 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" h="4">
                    <a:moveTo>
                      <a:pt x="1" y="0"/>
                    </a:moveTo>
                    <a:lnTo>
                      <a:pt x="1" y="0"/>
                    </a:lnTo>
                    <a:cubicBezTo>
                      <a:pt x="2" y="1"/>
                      <a:pt x="1" y="2"/>
                      <a:pt x="1" y="4"/>
                    </a:cubicBezTo>
                    <a:cubicBezTo>
                      <a:pt x="0" y="3"/>
                      <a:pt x="1" y="1"/>
                      <a:pt x="1" y="0"/>
                    </a:cubicBezTo>
                    <a:close/>
                  </a:path>
                </a:pathLst>
              </a:custGeom>
              <a:solidFill>
                <a:srgbClr val="FCFCFC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sz="2400">
                  <a:solidFill>
                    <a:prstClr val="black"/>
                  </a:solidFill>
                </a:endParaRPr>
              </a:p>
            </p:txBody>
          </p:sp>
          <p:sp>
            <p:nvSpPr>
              <p:cNvPr id="432" name="Freeform 131"/>
              <p:cNvSpPr>
                <a:spLocks/>
              </p:cNvSpPr>
              <p:nvPr/>
            </p:nvSpPr>
            <p:spPr bwMode="auto">
              <a:xfrm>
                <a:off x="2272" y="3431"/>
                <a:ext cx="2" cy="0"/>
              </a:xfrm>
              <a:custGeom>
                <a:avLst/>
                <a:gdLst>
                  <a:gd name="T0" fmla="*/ 0 w 4"/>
                  <a:gd name="T1" fmla="*/ 1 h 1"/>
                  <a:gd name="T2" fmla="*/ 0 w 4"/>
                  <a:gd name="T3" fmla="*/ 1 h 1"/>
                  <a:gd name="T4" fmla="*/ 4 w 4"/>
                  <a:gd name="T5" fmla="*/ 1 h 1"/>
                  <a:gd name="T6" fmla="*/ 0 w 4"/>
                  <a:gd name="T7" fmla="*/ 1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4" h="1">
                    <a:moveTo>
                      <a:pt x="0" y="1"/>
                    </a:moveTo>
                    <a:lnTo>
                      <a:pt x="0" y="1"/>
                    </a:lnTo>
                    <a:cubicBezTo>
                      <a:pt x="1" y="0"/>
                      <a:pt x="3" y="0"/>
                      <a:pt x="4" y="1"/>
                    </a:cubicBez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FCFCFC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sz="2400">
                  <a:solidFill>
                    <a:prstClr val="black"/>
                  </a:solidFill>
                </a:endParaRPr>
              </a:p>
            </p:txBody>
          </p:sp>
          <p:sp>
            <p:nvSpPr>
              <p:cNvPr id="433" name="Freeform 132"/>
              <p:cNvSpPr>
                <a:spLocks/>
              </p:cNvSpPr>
              <p:nvPr/>
            </p:nvSpPr>
            <p:spPr bwMode="auto">
              <a:xfrm>
                <a:off x="2343" y="3452"/>
                <a:ext cx="2" cy="1"/>
              </a:xfrm>
              <a:custGeom>
                <a:avLst/>
                <a:gdLst>
                  <a:gd name="T0" fmla="*/ 0 w 5"/>
                  <a:gd name="T1" fmla="*/ 0 h 1"/>
                  <a:gd name="T2" fmla="*/ 0 w 5"/>
                  <a:gd name="T3" fmla="*/ 0 h 1"/>
                  <a:gd name="T4" fmla="*/ 5 w 5"/>
                  <a:gd name="T5" fmla="*/ 1 h 1"/>
                  <a:gd name="T6" fmla="*/ 0 w 5"/>
                  <a:gd name="T7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5" h="1">
                    <a:moveTo>
                      <a:pt x="0" y="0"/>
                    </a:moveTo>
                    <a:lnTo>
                      <a:pt x="0" y="0"/>
                    </a:lnTo>
                    <a:cubicBezTo>
                      <a:pt x="2" y="0"/>
                      <a:pt x="3" y="0"/>
                      <a:pt x="5" y="1"/>
                    </a:cubicBezTo>
                    <a:cubicBezTo>
                      <a:pt x="3" y="1"/>
                      <a:pt x="2" y="1"/>
                      <a:pt x="0" y="0"/>
                    </a:cubicBezTo>
                    <a:close/>
                  </a:path>
                </a:pathLst>
              </a:custGeom>
              <a:solidFill>
                <a:srgbClr val="FCFCFC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sz="2400">
                  <a:solidFill>
                    <a:prstClr val="black"/>
                  </a:solidFill>
                </a:endParaRPr>
              </a:p>
            </p:txBody>
          </p:sp>
          <p:sp>
            <p:nvSpPr>
              <p:cNvPr id="434" name="Freeform 133"/>
              <p:cNvSpPr>
                <a:spLocks/>
              </p:cNvSpPr>
              <p:nvPr/>
            </p:nvSpPr>
            <p:spPr bwMode="auto">
              <a:xfrm>
                <a:off x="1807" y="3454"/>
                <a:ext cx="0" cy="2"/>
              </a:xfrm>
              <a:custGeom>
                <a:avLst/>
                <a:gdLst>
                  <a:gd name="T0" fmla="*/ 1 w 1"/>
                  <a:gd name="T1" fmla="*/ 0 h 4"/>
                  <a:gd name="T2" fmla="*/ 1 w 1"/>
                  <a:gd name="T3" fmla="*/ 0 h 4"/>
                  <a:gd name="T4" fmla="*/ 0 w 1"/>
                  <a:gd name="T5" fmla="*/ 4 h 4"/>
                  <a:gd name="T6" fmla="*/ 1 w 1"/>
                  <a:gd name="T7" fmla="*/ 0 h 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" h="4">
                    <a:moveTo>
                      <a:pt x="1" y="0"/>
                    </a:moveTo>
                    <a:lnTo>
                      <a:pt x="1" y="0"/>
                    </a:lnTo>
                    <a:cubicBezTo>
                      <a:pt x="1" y="2"/>
                      <a:pt x="1" y="3"/>
                      <a:pt x="0" y="4"/>
                    </a:cubicBezTo>
                    <a:cubicBezTo>
                      <a:pt x="1" y="3"/>
                      <a:pt x="0" y="1"/>
                      <a:pt x="1" y="0"/>
                    </a:cubicBezTo>
                    <a:close/>
                  </a:path>
                </a:pathLst>
              </a:custGeom>
              <a:solidFill>
                <a:srgbClr val="FCFCFC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sz="2400">
                  <a:solidFill>
                    <a:prstClr val="black"/>
                  </a:solidFill>
                </a:endParaRPr>
              </a:p>
            </p:txBody>
          </p:sp>
          <p:sp>
            <p:nvSpPr>
              <p:cNvPr id="435" name="Freeform 134"/>
              <p:cNvSpPr>
                <a:spLocks/>
              </p:cNvSpPr>
              <p:nvPr/>
            </p:nvSpPr>
            <p:spPr bwMode="auto">
              <a:xfrm>
                <a:off x="1855" y="3430"/>
                <a:ext cx="0" cy="2"/>
              </a:xfrm>
              <a:custGeom>
                <a:avLst/>
                <a:gdLst>
                  <a:gd name="T0" fmla="*/ 1 w 1"/>
                  <a:gd name="T1" fmla="*/ 0 h 4"/>
                  <a:gd name="T2" fmla="*/ 1 w 1"/>
                  <a:gd name="T3" fmla="*/ 0 h 4"/>
                  <a:gd name="T4" fmla="*/ 0 w 1"/>
                  <a:gd name="T5" fmla="*/ 4 h 4"/>
                  <a:gd name="T6" fmla="*/ 1 w 1"/>
                  <a:gd name="T7" fmla="*/ 0 h 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" h="4">
                    <a:moveTo>
                      <a:pt x="1" y="0"/>
                    </a:moveTo>
                    <a:lnTo>
                      <a:pt x="1" y="0"/>
                    </a:lnTo>
                    <a:cubicBezTo>
                      <a:pt x="1" y="1"/>
                      <a:pt x="1" y="3"/>
                      <a:pt x="0" y="4"/>
                    </a:cubicBezTo>
                    <a:cubicBezTo>
                      <a:pt x="0" y="3"/>
                      <a:pt x="0" y="1"/>
                      <a:pt x="1" y="0"/>
                    </a:cubicBezTo>
                    <a:close/>
                  </a:path>
                </a:pathLst>
              </a:custGeom>
              <a:solidFill>
                <a:srgbClr val="FCFCFC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sz="2400">
                  <a:solidFill>
                    <a:prstClr val="black"/>
                  </a:solidFill>
                </a:endParaRPr>
              </a:p>
            </p:txBody>
          </p:sp>
          <p:sp>
            <p:nvSpPr>
              <p:cNvPr id="436" name="Freeform 135"/>
              <p:cNvSpPr>
                <a:spLocks/>
              </p:cNvSpPr>
              <p:nvPr/>
            </p:nvSpPr>
            <p:spPr bwMode="auto">
              <a:xfrm>
                <a:off x="2078" y="3429"/>
                <a:ext cx="0" cy="2"/>
              </a:xfrm>
              <a:custGeom>
                <a:avLst/>
                <a:gdLst>
                  <a:gd name="T0" fmla="*/ 0 w 1"/>
                  <a:gd name="T1" fmla="*/ 5 h 5"/>
                  <a:gd name="T2" fmla="*/ 0 w 1"/>
                  <a:gd name="T3" fmla="*/ 5 h 5"/>
                  <a:gd name="T4" fmla="*/ 0 w 1"/>
                  <a:gd name="T5" fmla="*/ 0 h 5"/>
                  <a:gd name="T6" fmla="*/ 0 w 1"/>
                  <a:gd name="T7" fmla="*/ 5 h 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" h="5">
                    <a:moveTo>
                      <a:pt x="0" y="5"/>
                    </a:moveTo>
                    <a:lnTo>
                      <a:pt x="0" y="5"/>
                    </a:lnTo>
                    <a:cubicBezTo>
                      <a:pt x="0" y="3"/>
                      <a:pt x="0" y="2"/>
                      <a:pt x="0" y="0"/>
                    </a:cubicBezTo>
                    <a:cubicBezTo>
                      <a:pt x="0" y="2"/>
                      <a:pt x="1" y="3"/>
                      <a:pt x="0" y="5"/>
                    </a:cubicBezTo>
                    <a:close/>
                  </a:path>
                </a:pathLst>
              </a:custGeom>
              <a:solidFill>
                <a:srgbClr val="FCFCFC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sz="2400">
                  <a:solidFill>
                    <a:prstClr val="black"/>
                  </a:solidFill>
                </a:endParaRPr>
              </a:p>
            </p:txBody>
          </p:sp>
          <p:sp>
            <p:nvSpPr>
              <p:cNvPr id="437" name="Freeform 136"/>
              <p:cNvSpPr>
                <a:spLocks/>
              </p:cNvSpPr>
              <p:nvPr/>
            </p:nvSpPr>
            <p:spPr bwMode="auto">
              <a:xfrm>
                <a:off x="2421" y="3423"/>
                <a:ext cx="0" cy="2"/>
              </a:xfrm>
              <a:custGeom>
                <a:avLst/>
                <a:gdLst>
                  <a:gd name="T0" fmla="*/ 1 w 1"/>
                  <a:gd name="T1" fmla="*/ 0 h 4"/>
                  <a:gd name="T2" fmla="*/ 1 w 1"/>
                  <a:gd name="T3" fmla="*/ 0 h 4"/>
                  <a:gd name="T4" fmla="*/ 0 w 1"/>
                  <a:gd name="T5" fmla="*/ 4 h 4"/>
                  <a:gd name="T6" fmla="*/ 1 w 1"/>
                  <a:gd name="T7" fmla="*/ 0 h 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" h="4">
                    <a:moveTo>
                      <a:pt x="1" y="0"/>
                    </a:moveTo>
                    <a:lnTo>
                      <a:pt x="1" y="0"/>
                    </a:lnTo>
                    <a:cubicBezTo>
                      <a:pt x="1" y="1"/>
                      <a:pt x="1" y="3"/>
                      <a:pt x="0" y="4"/>
                    </a:cubicBezTo>
                    <a:cubicBezTo>
                      <a:pt x="0" y="3"/>
                      <a:pt x="0" y="1"/>
                      <a:pt x="1" y="0"/>
                    </a:cubicBezTo>
                    <a:close/>
                  </a:path>
                </a:pathLst>
              </a:custGeom>
              <a:solidFill>
                <a:srgbClr val="FCFCFC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sz="2400">
                  <a:solidFill>
                    <a:prstClr val="black"/>
                  </a:solidFill>
                </a:endParaRPr>
              </a:p>
            </p:txBody>
          </p:sp>
          <p:sp>
            <p:nvSpPr>
              <p:cNvPr id="438" name="Freeform 137"/>
              <p:cNvSpPr>
                <a:spLocks/>
              </p:cNvSpPr>
              <p:nvPr/>
            </p:nvSpPr>
            <p:spPr bwMode="auto">
              <a:xfrm>
                <a:off x="1891" y="3459"/>
                <a:ext cx="0" cy="3"/>
              </a:xfrm>
              <a:custGeom>
                <a:avLst/>
                <a:gdLst>
                  <a:gd name="T0" fmla="*/ 0 w 1"/>
                  <a:gd name="T1" fmla="*/ 5 h 5"/>
                  <a:gd name="T2" fmla="*/ 0 w 1"/>
                  <a:gd name="T3" fmla="*/ 5 h 5"/>
                  <a:gd name="T4" fmla="*/ 1 w 1"/>
                  <a:gd name="T5" fmla="*/ 0 h 5"/>
                  <a:gd name="T6" fmla="*/ 0 w 1"/>
                  <a:gd name="T7" fmla="*/ 5 h 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" h="5">
                    <a:moveTo>
                      <a:pt x="0" y="5"/>
                    </a:moveTo>
                    <a:lnTo>
                      <a:pt x="0" y="5"/>
                    </a:lnTo>
                    <a:cubicBezTo>
                      <a:pt x="0" y="3"/>
                      <a:pt x="0" y="2"/>
                      <a:pt x="1" y="0"/>
                    </a:cubicBezTo>
                    <a:cubicBezTo>
                      <a:pt x="1" y="2"/>
                      <a:pt x="1" y="3"/>
                      <a:pt x="0" y="5"/>
                    </a:cubicBezTo>
                    <a:close/>
                  </a:path>
                </a:pathLst>
              </a:custGeom>
              <a:solidFill>
                <a:srgbClr val="FCFCFC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sz="2400">
                  <a:solidFill>
                    <a:prstClr val="black"/>
                  </a:solidFill>
                </a:endParaRPr>
              </a:p>
            </p:txBody>
          </p:sp>
          <p:sp>
            <p:nvSpPr>
              <p:cNvPr id="439" name="Freeform 138"/>
              <p:cNvSpPr>
                <a:spLocks/>
              </p:cNvSpPr>
              <p:nvPr/>
            </p:nvSpPr>
            <p:spPr bwMode="auto">
              <a:xfrm>
                <a:off x="2359" y="3423"/>
                <a:ext cx="2" cy="1"/>
              </a:xfrm>
              <a:custGeom>
                <a:avLst/>
                <a:gdLst>
                  <a:gd name="T0" fmla="*/ 4 w 4"/>
                  <a:gd name="T1" fmla="*/ 2 h 2"/>
                  <a:gd name="T2" fmla="*/ 4 w 4"/>
                  <a:gd name="T3" fmla="*/ 2 h 2"/>
                  <a:gd name="T4" fmla="*/ 0 w 4"/>
                  <a:gd name="T5" fmla="*/ 2 h 2"/>
                  <a:gd name="T6" fmla="*/ 4 w 4"/>
                  <a:gd name="T7" fmla="*/ 2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4" h="2">
                    <a:moveTo>
                      <a:pt x="4" y="2"/>
                    </a:moveTo>
                    <a:lnTo>
                      <a:pt x="4" y="2"/>
                    </a:lnTo>
                    <a:cubicBezTo>
                      <a:pt x="3" y="2"/>
                      <a:pt x="2" y="2"/>
                      <a:pt x="0" y="2"/>
                    </a:cubicBezTo>
                    <a:cubicBezTo>
                      <a:pt x="2" y="1"/>
                      <a:pt x="3" y="0"/>
                      <a:pt x="4" y="2"/>
                    </a:cubicBezTo>
                    <a:close/>
                  </a:path>
                </a:pathLst>
              </a:custGeom>
              <a:solidFill>
                <a:srgbClr val="FCFCFC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sz="2400">
                  <a:solidFill>
                    <a:prstClr val="black"/>
                  </a:solidFill>
                </a:endParaRPr>
              </a:p>
            </p:txBody>
          </p:sp>
          <p:sp>
            <p:nvSpPr>
              <p:cNvPr id="440" name="Freeform 139"/>
              <p:cNvSpPr>
                <a:spLocks/>
              </p:cNvSpPr>
              <p:nvPr/>
            </p:nvSpPr>
            <p:spPr bwMode="auto">
              <a:xfrm>
                <a:off x="2539" y="3487"/>
                <a:ext cx="0" cy="3"/>
              </a:xfrm>
              <a:custGeom>
                <a:avLst/>
                <a:gdLst>
                  <a:gd name="T0" fmla="*/ 1 w 1"/>
                  <a:gd name="T1" fmla="*/ 5 h 5"/>
                  <a:gd name="T2" fmla="*/ 1 w 1"/>
                  <a:gd name="T3" fmla="*/ 5 h 5"/>
                  <a:gd name="T4" fmla="*/ 0 w 1"/>
                  <a:gd name="T5" fmla="*/ 0 h 5"/>
                  <a:gd name="T6" fmla="*/ 1 w 1"/>
                  <a:gd name="T7" fmla="*/ 5 h 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" h="5">
                    <a:moveTo>
                      <a:pt x="1" y="5"/>
                    </a:moveTo>
                    <a:lnTo>
                      <a:pt x="1" y="5"/>
                    </a:lnTo>
                    <a:cubicBezTo>
                      <a:pt x="0" y="3"/>
                      <a:pt x="0" y="2"/>
                      <a:pt x="0" y="0"/>
                    </a:cubicBezTo>
                    <a:cubicBezTo>
                      <a:pt x="1" y="1"/>
                      <a:pt x="1" y="3"/>
                      <a:pt x="1" y="5"/>
                    </a:cubicBezTo>
                    <a:close/>
                  </a:path>
                </a:pathLst>
              </a:custGeom>
              <a:solidFill>
                <a:srgbClr val="FCFCFC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sz="2400">
                  <a:solidFill>
                    <a:prstClr val="black"/>
                  </a:solidFill>
                </a:endParaRPr>
              </a:p>
            </p:txBody>
          </p:sp>
          <p:sp>
            <p:nvSpPr>
              <p:cNvPr id="441" name="Freeform 140"/>
              <p:cNvSpPr>
                <a:spLocks/>
              </p:cNvSpPr>
              <p:nvPr/>
            </p:nvSpPr>
            <p:spPr bwMode="auto">
              <a:xfrm>
                <a:off x="2203" y="3458"/>
                <a:ext cx="1" cy="2"/>
              </a:xfrm>
              <a:custGeom>
                <a:avLst/>
                <a:gdLst>
                  <a:gd name="T0" fmla="*/ 1 w 2"/>
                  <a:gd name="T1" fmla="*/ 4 h 4"/>
                  <a:gd name="T2" fmla="*/ 1 w 2"/>
                  <a:gd name="T3" fmla="*/ 4 h 4"/>
                  <a:gd name="T4" fmla="*/ 1 w 2"/>
                  <a:gd name="T5" fmla="*/ 0 h 4"/>
                  <a:gd name="T6" fmla="*/ 1 w 2"/>
                  <a:gd name="T7" fmla="*/ 4 h 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" h="4">
                    <a:moveTo>
                      <a:pt x="1" y="4"/>
                    </a:moveTo>
                    <a:lnTo>
                      <a:pt x="1" y="4"/>
                    </a:lnTo>
                    <a:cubicBezTo>
                      <a:pt x="0" y="3"/>
                      <a:pt x="1" y="1"/>
                      <a:pt x="1" y="0"/>
                    </a:cubicBezTo>
                    <a:cubicBezTo>
                      <a:pt x="2" y="1"/>
                      <a:pt x="1" y="2"/>
                      <a:pt x="1" y="4"/>
                    </a:cubicBezTo>
                    <a:close/>
                  </a:path>
                </a:pathLst>
              </a:custGeom>
              <a:solidFill>
                <a:srgbClr val="FCFCFC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sz="2400">
                  <a:solidFill>
                    <a:prstClr val="black"/>
                  </a:solidFill>
                </a:endParaRPr>
              </a:p>
            </p:txBody>
          </p:sp>
          <p:sp>
            <p:nvSpPr>
              <p:cNvPr id="442" name="Freeform 141"/>
              <p:cNvSpPr>
                <a:spLocks/>
              </p:cNvSpPr>
              <p:nvPr/>
            </p:nvSpPr>
            <p:spPr bwMode="auto">
              <a:xfrm>
                <a:off x="1813" y="3456"/>
                <a:ext cx="0" cy="3"/>
              </a:xfrm>
              <a:custGeom>
                <a:avLst/>
                <a:gdLst>
                  <a:gd name="T0" fmla="*/ 0 w 1"/>
                  <a:gd name="T1" fmla="*/ 5 h 5"/>
                  <a:gd name="T2" fmla="*/ 0 w 1"/>
                  <a:gd name="T3" fmla="*/ 5 h 5"/>
                  <a:gd name="T4" fmla="*/ 1 w 1"/>
                  <a:gd name="T5" fmla="*/ 0 h 5"/>
                  <a:gd name="T6" fmla="*/ 0 w 1"/>
                  <a:gd name="T7" fmla="*/ 5 h 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" h="5">
                    <a:moveTo>
                      <a:pt x="0" y="5"/>
                    </a:moveTo>
                    <a:lnTo>
                      <a:pt x="0" y="5"/>
                    </a:lnTo>
                    <a:cubicBezTo>
                      <a:pt x="0" y="3"/>
                      <a:pt x="0" y="2"/>
                      <a:pt x="1" y="0"/>
                    </a:cubicBezTo>
                    <a:cubicBezTo>
                      <a:pt x="1" y="2"/>
                      <a:pt x="1" y="3"/>
                      <a:pt x="0" y="5"/>
                    </a:cubicBezTo>
                    <a:close/>
                  </a:path>
                </a:pathLst>
              </a:custGeom>
              <a:solidFill>
                <a:srgbClr val="FCFCFC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sz="2400">
                  <a:solidFill>
                    <a:prstClr val="black"/>
                  </a:solidFill>
                </a:endParaRPr>
              </a:p>
            </p:txBody>
          </p:sp>
          <p:sp>
            <p:nvSpPr>
              <p:cNvPr id="443" name="Freeform 142"/>
              <p:cNvSpPr>
                <a:spLocks/>
              </p:cNvSpPr>
              <p:nvPr/>
            </p:nvSpPr>
            <p:spPr bwMode="auto">
              <a:xfrm>
                <a:off x="2072" y="3499"/>
                <a:ext cx="1" cy="3"/>
              </a:xfrm>
              <a:custGeom>
                <a:avLst/>
                <a:gdLst>
                  <a:gd name="T0" fmla="*/ 1 w 2"/>
                  <a:gd name="T1" fmla="*/ 0 h 5"/>
                  <a:gd name="T2" fmla="*/ 1 w 2"/>
                  <a:gd name="T3" fmla="*/ 0 h 5"/>
                  <a:gd name="T4" fmla="*/ 1 w 2"/>
                  <a:gd name="T5" fmla="*/ 5 h 5"/>
                  <a:gd name="T6" fmla="*/ 1 w 2"/>
                  <a:gd name="T7" fmla="*/ 0 h 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" h="5">
                    <a:moveTo>
                      <a:pt x="1" y="0"/>
                    </a:moveTo>
                    <a:lnTo>
                      <a:pt x="1" y="0"/>
                    </a:lnTo>
                    <a:cubicBezTo>
                      <a:pt x="2" y="2"/>
                      <a:pt x="1" y="3"/>
                      <a:pt x="1" y="5"/>
                    </a:cubicBezTo>
                    <a:cubicBezTo>
                      <a:pt x="0" y="3"/>
                      <a:pt x="1" y="2"/>
                      <a:pt x="1" y="0"/>
                    </a:cubicBezTo>
                    <a:close/>
                  </a:path>
                </a:pathLst>
              </a:custGeom>
              <a:solidFill>
                <a:srgbClr val="FCFCFC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sz="2400">
                  <a:solidFill>
                    <a:prstClr val="black"/>
                  </a:solidFill>
                </a:endParaRPr>
              </a:p>
            </p:txBody>
          </p:sp>
          <p:sp>
            <p:nvSpPr>
              <p:cNvPr id="444" name="Freeform 143"/>
              <p:cNvSpPr>
                <a:spLocks/>
              </p:cNvSpPr>
              <p:nvPr/>
            </p:nvSpPr>
            <p:spPr bwMode="auto">
              <a:xfrm>
                <a:off x="2567" y="3499"/>
                <a:ext cx="1" cy="2"/>
              </a:xfrm>
              <a:custGeom>
                <a:avLst/>
                <a:gdLst>
                  <a:gd name="T0" fmla="*/ 1 w 2"/>
                  <a:gd name="T1" fmla="*/ 0 h 4"/>
                  <a:gd name="T2" fmla="*/ 1 w 2"/>
                  <a:gd name="T3" fmla="*/ 0 h 4"/>
                  <a:gd name="T4" fmla="*/ 1 w 2"/>
                  <a:gd name="T5" fmla="*/ 4 h 4"/>
                  <a:gd name="T6" fmla="*/ 1 w 2"/>
                  <a:gd name="T7" fmla="*/ 0 h 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" h="4">
                    <a:moveTo>
                      <a:pt x="1" y="0"/>
                    </a:moveTo>
                    <a:lnTo>
                      <a:pt x="1" y="0"/>
                    </a:lnTo>
                    <a:cubicBezTo>
                      <a:pt x="1" y="1"/>
                      <a:pt x="2" y="3"/>
                      <a:pt x="1" y="4"/>
                    </a:cubicBezTo>
                    <a:cubicBezTo>
                      <a:pt x="1" y="3"/>
                      <a:pt x="0" y="1"/>
                      <a:pt x="1" y="0"/>
                    </a:cubicBezTo>
                    <a:close/>
                  </a:path>
                </a:pathLst>
              </a:custGeom>
              <a:solidFill>
                <a:srgbClr val="FCFCFC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sz="2400">
                  <a:solidFill>
                    <a:prstClr val="black"/>
                  </a:solidFill>
                </a:endParaRPr>
              </a:p>
            </p:txBody>
          </p:sp>
          <p:sp>
            <p:nvSpPr>
              <p:cNvPr id="445" name="Freeform 144"/>
              <p:cNvSpPr>
                <a:spLocks/>
              </p:cNvSpPr>
              <p:nvPr/>
            </p:nvSpPr>
            <p:spPr bwMode="auto">
              <a:xfrm>
                <a:off x="2532" y="3486"/>
                <a:ext cx="0" cy="2"/>
              </a:xfrm>
              <a:custGeom>
                <a:avLst/>
                <a:gdLst>
                  <a:gd name="T0" fmla="*/ 0 w 1"/>
                  <a:gd name="T1" fmla="*/ 0 h 3"/>
                  <a:gd name="T2" fmla="*/ 0 w 1"/>
                  <a:gd name="T3" fmla="*/ 0 h 3"/>
                  <a:gd name="T4" fmla="*/ 1 w 1"/>
                  <a:gd name="T5" fmla="*/ 3 h 3"/>
                  <a:gd name="T6" fmla="*/ 0 w 1"/>
                  <a:gd name="T7" fmla="*/ 0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" h="3">
                    <a:moveTo>
                      <a:pt x="0" y="0"/>
                    </a:moveTo>
                    <a:lnTo>
                      <a:pt x="0" y="0"/>
                    </a:lnTo>
                    <a:cubicBezTo>
                      <a:pt x="1" y="1"/>
                      <a:pt x="1" y="2"/>
                      <a:pt x="1" y="3"/>
                    </a:cubicBezTo>
                    <a:cubicBezTo>
                      <a:pt x="0" y="2"/>
                      <a:pt x="0" y="1"/>
                      <a:pt x="0" y="0"/>
                    </a:cubicBezTo>
                    <a:close/>
                  </a:path>
                </a:pathLst>
              </a:custGeom>
              <a:solidFill>
                <a:srgbClr val="FCFCFC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sz="2400">
                  <a:solidFill>
                    <a:prstClr val="black"/>
                  </a:solidFill>
                </a:endParaRPr>
              </a:p>
            </p:txBody>
          </p:sp>
          <p:sp>
            <p:nvSpPr>
              <p:cNvPr id="446" name="Freeform 145"/>
              <p:cNvSpPr>
                <a:spLocks/>
              </p:cNvSpPr>
              <p:nvPr/>
            </p:nvSpPr>
            <p:spPr bwMode="auto">
              <a:xfrm>
                <a:off x="1795" y="3530"/>
                <a:ext cx="2" cy="1"/>
              </a:xfrm>
              <a:custGeom>
                <a:avLst/>
                <a:gdLst>
                  <a:gd name="T0" fmla="*/ 0 w 4"/>
                  <a:gd name="T1" fmla="*/ 0 h 1"/>
                  <a:gd name="T2" fmla="*/ 0 w 4"/>
                  <a:gd name="T3" fmla="*/ 0 h 1"/>
                  <a:gd name="T4" fmla="*/ 4 w 4"/>
                  <a:gd name="T5" fmla="*/ 0 h 1"/>
                  <a:gd name="T6" fmla="*/ 0 w 4"/>
                  <a:gd name="T7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4" h="1">
                    <a:moveTo>
                      <a:pt x="0" y="0"/>
                    </a:moveTo>
                    <a:lnTo>
                      <a:pt x="0" y="0"/>
                    </a:lnTo>
                    <a:cubicBezTo>
                      <a:pt x="1" y="0"/>
                      <a:pt x="3" y="0"/>
                      <a:pt x="4" y="0"/>
                    </a:cubicBezTo>
                    <a:cubicBezTo>
                      <a:pt x="3" y="1"/>
                      <a:pt x="1" y="1"/>
                      <a:pt x="0" y="0"/>
                    </a:cubicBezTo>
                    <a:close/>
                  </a:path>
                </a:pathLst>
              </a:custGeom>
              <a:solidFill>
                <a:srgbClr val="FCFCFC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sz="2400">
                  <a:solidFill>
                    <a:prstClr val="black"/>
                  </a:solidFill>
                </a:endParaRPr>
              </a:p>
            </p:txBody>
          </p:sp>
          <p:sp>
            <p:nvSpPr>
              <p:cNvPr id="447" name="Freeform 146"/>
              <p:cNvSpPr>
                <a:spLocks/>
              </p:cNvSpPr>
              <p:nvPr/>
            </p:nvSpPr>
            <p:spPr bwMode="auto">
              <a:xfrm>
                <a:off x="1804" y="3485"/>
                <a:ext cx="1" cy="2"/>
              </a:xfrm>
              <a:custGeom>
                <a:avLst/>
                <a:gdLst>
                  <a:gd name="T0" fmla="*/ 1 w 2"/>
                  <a:gd name="T1" fmla="*/ 0 h 4"/>
                  <a:gd name="T2" fmla="*/ 1 w 2"/>
                  <a:gd name="T3" fmla="*/ 0 h 4"/>
                  <a:gd name="T4" fmla="*/ 1 w 2"/>
                  <a:gd name="T5" fmla="*/ 4 h 4"/>
                  <a:gd name="T6" fmla="*/ 1 w 2"/>
                  <a:gd name="T7" fmla="*/ 0 h 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" h="4">
                    <a:moveTo>
                      <a:pt x="1" y="0"/>
                    </a:moveTo>
                    <a:lnTo>
                      <a:pt x="1" y="0"/>
                    </a:lnTo>
                    <a:cubicBezTo>
                      <a:pt x="1" y="1"/>
                      <a:pt x="2" y="2"/>
                      <a:pt x="1" y="4"/>
                    </a:cubicBezTo>
                    <a:cubicBezTo>
                      <a:pt x="1" y="2"/>
                      <a:pt x="0" y="1"/>
                      <a:pt x="1" y="0"/>
                    </a:cubicBezTo>
                    <a:close/>
                  </a:path>
                </a:pathLst>
              </a:custGeom>
              <a:solidFill>
                <a:srgbClr val="FCFCFC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sz="2400">
                  <a:solidFill>
                    <a:prstClr val="black"/>
                  </a:solidFill>
                </a:endParaRPr>
              </a:p>
            </p:txBody>
          </p:sp>
          <p:sp>
            <p:nvSpPr>
              <p:cNvPr id="448" name="Freeform 147"/>
              <p:cNvSpPr>
                <a:spLocks/>
              </p:cNvSpPr>
              <p:nvPr/>
            </p:nvSpPr>
            <p:spPr bwMode="auto">
              <a:xfrm>
                <a:off x="1833" y="3521"/>
                <a:ext cx="1" cy="1"/>
              </a:xfrm>
              <a:custGeom>
                <a:avLst/>
                <a:gdLst>
                  <a:gd name="T0" fmla="*/ 2 w 2"/>
                  <a:gd name="T1" fmla="*/ 0 h 2"/>
                  <a:gd name="T2" fmla="*/ 2 w 2"/>
                  <a:gd name="T3" fmla="*/ 0 h 2"/>
                  <a:gd name="T4" fmla="*/ 2 w 2"/>
                  <a:gd name="T5" fmla="*/ 2 h 2"/>
                  <a:gd name="T6" fmla="*/ 1 w 2"/>
                  <a:gd name="T7" fmla="*/ 1 h 2"/>
                  <a:gd name="T8" fmla="*/ 2 w 2"/>
                  <a:gd name="T9" fmla="*/ 0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" h="2">
                    <a:moveTo>
                      <a:pt x="2" y="0"/>
                    </a:moveTo>
                    <a:lnTo>
                      <a:pt x="2" y="0"/>
                    </a:lnTo>
                    <a:cubicBezTo>
                      <a:pt x="2" y="1"/>
                      <a:pt x="2" y="2"/>
                      <a:pt x="2" y="2"/>
                    </a:cubicBezTo>
                    <a:cubicBezTo>
                      <a:pt x="1" y="2"/>
                      <a:pt x="0" y="2"/>
                      <a:pt x="1" y="1"/>
                    </a:cubicBezTo>
                    <a:cubicBezTo>
                      <a:pt x="1" y="0"/>
                      <a:pt x="1" y="0"/>
                      <a:pt x="2" y="0"/>
                    </a:cubicBezTo>
                    <a:close/>
                  </a:path>
                </a:pathLst>
              </a:custGeom>
              <a:solidFill>
                <a:srgbClr val="FEFEFE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sz="2400">
                  <a:solidFill>
                    <a:prstClr val="black"/>
                  </a:solidFill>
                </a:endParaRPr>
              </a:p>
            </p:txBody>
          </p:sp>
          <p:sp>
            <p:nvSpPr>
              <p:cNvPr id="449" name="Freeform 148"/>
              <p:cNvSpPr>
                <a:spLocks/>
              </p:cNvSpPr>
              <p:nvPr/>
            </p:nvSpPr>
            <p:spPr bwMode="auto">
              <a:xfrm>
                <a:off x="2078" y="3490"/>
                <a:ext cx="1" cy="2"/>
              </a:xfrm>
              <a:custGeom>
                <a:avLst/>
                <a:gdLst>
                  <a:gd name="T0" fmla="*/ 1 w 2"/>
                  <a:gd name="T1" fmla="*/ 4 h 4"/>
                  <a:gd name="T2" fmla="*/ 1 w 2"/>
                  <a:gd name="T3" fmla="*/ 4 h 4"/>
                  <a:gd name="T4" fmla="*/ 1 w 2"/>
                  <a:gd name="T5" fmla="*/ 0 h 4"/>
                  <a:gd name="T6" fmla="*/ 1 w 2"/>
                  <a:gd name="T7" fmla="*/ 4 h 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" h="4">
                    <a:moveTo>
                      <a:pt x="1" y="4"/>
                    </a:moveTo>
                    <a:lnTo>
                      <a:pt x="1" y="4"/>
                    </a:lnTo>
                    <a:cubicBezTo>
                      <a:pt x="0" y="3"/>
                      <a:pt x="1" y="2"/>
                      <a:pt x="1" y="0"/>
                    </a:cubicBezTo>
                    <a:cubicBezTo>
                      <a:pt x="2" y="2"/>
                      <a:pt x="1" y="3"/>
                      <a:pt x="1" y="4"/>
                    </a:cubicBezTo>
                    <a:close/>
                  </a:path>
                </a:pathLst>
              </a:custGeom>
              <a:solidFill>
                <a:srgbClr val="FCFCFC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sz="2400">
                  <a:solidFill>
                    <a:prstClr val="black"/>
                  </a:solidFill>
                </a:endParaRPr>
              </a:p>
            </p:txBody>
          </p:sp>
          <p:sp>
            <p:nvSpPr>
              <p:cNvPr id="450" name="Freeform 149"/>
              <p:cNvSpPr>
                <a:spLocks/>
              </p:cNvSpPr>
              <p:nvPr/>
            </p:nvSpPr>
            <p:spPr bwMode="auto">
              <a:xfrm>
                <a:off x="2080" y="3505"/>
                <a:ext cx="0" cy="2"/>
              </a:xfrm>
              <a:custGeom>
                <a:avLst/>
                <a:gdLst>
                  <a:gd name="T0" fmla="*/ 1 w 1"/>
                  <a:gd name="T1" fmla="*/ 3 h 3"/>
                  <a:gd name="T2" fmla="*/ 1 w 1"/>
                  <a:gd name="T3" fmla="*/ 3 h 3"/>
                  <a:gd name="T4" fmla="*/ 0 w 1"/>
                  <a:gd name="T5" fmla="*/ 0 h 3"/>
                  <a:gd name="T6" fmla="*/ 1 w 1"/>
                  <a:gd name="T7" fmla="*/ 3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" h="3">
                    <a:moveTo>
                      <a:pt x="1" y="3"/>
                    </a:moveTo>
                    <a:lnTo>
                      <a:pt x="1" y="3"/>
                    </a:lnTo>
                    <a:cubicBezTo>
                      <a:pt x="0" y="2"/>
                      <a:pt x="0" y="1"/>
                      <a:pt x="0" y="0"/>
                    </a:cubicBezTo>
                    <a:cubicBezTo>
                      <a:pt x="1" y="1"/>
                      <a:pt x="1" y="2"/>
                      <a:pt x="1" y="3"/>
                    </a:cubicBezTo>
                    <a:close/>
                  </a:path>
                </a:pathLst>
              </a:custGeom>
              <a:solidFill>
                <a:srgbClr val="FCFCFC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sz="2400">
                  <a:solidFill>
                    <a:prstClr val="black"/>
                  </a:solidFill>
                </a:endParaRPr>
              </a:p>
            </p:txBody>
          </p:sp>
          <p:sp>
            <p:nvSpPr>
              <p:cNvPr id="451" name="Freeform 150"/>
              <p:cNvSpPr>
                <a:spLocks/>
              </p:cNvSpPr>
              <p:nvPr/>
            </p:nvSpPr>
            <p:spPr bwMode="auto">
              <a:xfrm>
                <a:off x="2244" y="3486"/>
                <a:ext cx="0" cy="1"/>
              </a:xfrm>
              <a:custGeom>
                <a:avLst/>
                <a:gdLst>
                  <a:gd name="T0" fmla="*/ 1 w 1"/>
                  <a:gd name="T1" fmla="*/ 0 h 3"/>
                  <a:gd name="T2" fmla="*/ 1 w 1"/>
                  <a:gd name="T3" fmla="*/ 0 h 3"/>
                  <a:gd name="T4" fmla="*/ 0 w 1"/>
                  <a:gd name="T5" fmla="*/ 3 h 3"/>
                  <a:gd name="T6" fmla="*/ 1 w 1"/>
                  <a:gd name="T7" fmla="*/ 0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" h="3">
                    <a:moveTo>
                      <a:pt x="1" y="0"/>
                    </a:moveTo>
                    <a:lnTo>
                      <a:pt x="1" y="0"/>
                    </a:lnTo>
                    <a:cubicBezTo>
                      <a:pt x="1" y="1"/>
                      <a:pt x="1" y="2"/>
                      <a:pt x="0" y="3"/>
                    </a:cubicBezTo>
                    <a:cubicBezTo>
                      <a:pt x="1" y="2"/>
                      <a:pt x="0" y="1"/>
                      <a:pt x="1" y="0"/>
                    </a:cubicBezTo>
                    <a:close/>
                  </a:path>
                </a:pathLst>
              </a:custGeom>
              <a:solidFill>
                <a:srgbClr val="FCFCFC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sz="2400">
                  <a:solidFill>
                    <a:prstClr val="black"/>
                  </a:solidFill>
                </a:endParaRPr>
              </a:p>
            </p:txBody>
          </p:sp>
          <p:sp>
            <p:nvSpPr>
              <p:cNvPr id="452" name="Freeform 151"/>
              <p:cNvSpPr>
                <a:spLocks/>
              </p:cNvSpPr>
              <p:nvPr/>
            </p:nvSpPr>
            <p:spPr bwMode="auto">
              <a:xfrm>
                <a:off x="2374" y="3514"/>
                <a:ext cx="2" cy="1"/>
              </a:xfrm>
              <a:custGeom>
                <a:avLst/>
                <a:gdLst>
                  <a:gd name="T0" fmla="*/ 0 w 4"/>
                  <a:gd name="T1" fmla="*/ 0 h 1"/>
                  <a:gd name="T2" fmla="*/ 0 w 4"/>
                  <a:gd name="T3" fmla="*/ 0 h 1"/>
                  <a:gd name="T4" fmla="*/ 4 w 4"/>
                  <a:gd name="T5" fmla="*/ 0 h 1"/>
                  <a:gd name="T6" fmla="*/ 0 w 4"/>
                  <a:gd name="T7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4" h="1">
                    <a:moveTo>
                      <a:pt x="0" y="0"/>
                    </a:moveTo>
                    <a:lnTo>
                      <a:pt x="0" y="0"/>
                    </a:lnTo>
                    <a:cubicBezTo>
                      <a:pt x="1" y="0"/>
                      <a:pt x="2" y="0"/>
                      <a:pt x="4" y="0"/>
                    </a:cubicBezTo>
                    <a:cubicBezTo>
                      <a:pt x="3" y="1"/>
                      <a:pt x="1" y="1"/>
                      <a:pt x="0" y="0"/>
                    </a:cubicBezTo>
                    <a:close/>
                  </a:path>
                </a:pathLst>
              </a:custGeom>
              <a:solidFill>
                <a:srgbClr val="FCFCFC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sz="2400">
                  <a:solidFill>
                    <a:prstClr val="black"/>
                  </a:solidFill>
                </a:endParaRPr>
              </a:p>
            </p:txBody>
          </p:sp>
          <p:sp>
            <p:nvSpPr>
              <p:cNvPr id="453" name="Freeform 152"/>
              <p:cNvSpPr>
                <a:spLocks/>
              </p:cNvSpPr>
              <p:nvPr/>
            </p:nvSpPr>
            <p:spPr bwMode="auto">
              <a:xfrm>
                <a:off x="2077" y="3479"/>
                <a:ext cx="0" cy="1"/>
              </a:xfrm>
              <a:custGeom>
                <a:avLst/>
                <a:gdLst>
                  <a:gd name="T0" fmla="*/ 1 w 1"/>
                  <a:gd name="T1" fmla="*/ 3 h 3"/>
                  <a:gd name="T2" fmla="*/ 1 w 1"/>
                  <a:gd name="T3" fmla="*/ 3 h 3"/>
                  <a:gd name="T4" fmla="*/ 0 w 1"/>
                  <a:gd name="T5" fmla="*/ 0 h 3"/>
                  <a:gd name="T6" fmla="*/ 1 w 1"/>
                  <a:gd name="T7" fmla="*/ 3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" h="3">
                    <a:moveTo>
                      <a:pt x="1" y="3"/>
                    </a:moveTo>
                    <a:lnTo>
                      <a:pt x="1" y="3"/>
                    </a:lnTo>
                    <a:cubicBezTo>
                      <a:pt x="0" y="2"/>
                      <a:pt x="0" y="1"/>
                      <a:pt x="0" y="0"/>
                    </a:cubicBezTo>
                    <a:cubicBezTo>
                      <a:pt x="1" y="1"/>
                      <a:pt x="1" y="2"/>
                      <a:pt x="1" y="3"/>
                    </a:cubicBezTo>
                    <a:close/>
                  </a:path>
                </a:pathLst>
              </a:custGeom>
              <a:solidFill>
                <a:srgbClr val="FCFCFC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sz="2400">
                  <a:solidFill>
                    <a:prstClr val="black"/>
                  </a:solidFill>
                </a:endParaRPr>
              </a:p>
            </p:txBody>
          </p:sp>
          <p:sp>
            <p:nvSpPr>
              <p:cNvPr id="454" name="Freeform 153"/>
              <p:cNvSpPr>
                <a:spLocks/>
              </p:cNvSpPr>
              <p:nvPr/>
            </p:nvSpPr>
            <p:spPr bwMode="auto">
              <a:xfrm>
                <a:off x="2000" y="3480"/>
                <a:ext cx="1" cy="2"/>
              </a:xfrm>
              <a:custGeom>
                <a:avLst/>
                <a:gdLst>
                  <a:gd name="T0" fmla="*/ 0 w 1"/>
                  <a:gd name="T1" fmla="*/ 4 h 4"/>
                  <a:gd name="T2" fmla="*/ 0 w 1"/>
                  <a:gd name="T3" fmla="*/ 4 h 4"/>
                  <a:gd name="T4" fmla="*/ 1 w 1"/>
                  <a:gd name="T5" fmla="*/ 0 h 4"/>
                  <a:gd name="T6" fmla="*/ 0 w 1"/>
                  <a:gd name="T7" fmla="*/ 4 h 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" h="4">
                    <a:moveTo>
                      <a:pt x="0" y="4"/>
                    </a:moveTo>
                    <a:lnTo>
                      <a:pt x="0" y="4"/>
                    </a:lnTo>
                    <a:cubicBezTo>
                      <a:pt x="0" y="3"/>
                      <a:pt x="0" y="1"/>
                      <a:pt x="1" y="0"/>
                    </a:cubicBezTo>
                    <a:cubicBezTo>
                      <a:pt x="1" y="2"/>
                      <a:pt x="1" y="3"/>
                      <a:pt x="0" y="4"/>
                    </a:cubicBezTo>
                    <a:close/>
                  </a:path>
                </a:pathLst>
              </a:custGeom>
              <a:solidFill>
                <a:srgbClr val="FCFCFC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sz="2400">
                  <a:solidFill>
                    <a:prstClr val="black"/>
                  </a:solidFill>
                </a:endParaRPr>
              </a:p>
            </p:txBody>
          </p:sp>
          <p:sp>
            <p:nvSpPr>
              <p:cNvPr id="455" name="Freeform 154"/>
              <p:cNvSpPr>
                <a:spLocks/>
              </p:cNvSpPr>
              <p:nvPr/>
            </p:nvSpPr>
            <p:spPr bwMode="auto">
              <a:xfrm>
                <a:off x="1852" y="3489"/>
                <a:ext cx="1" cy="2"/>
              </a:xfrm>
              <a:custGeom>
                <a:avLst/>
                <a:gdLst>
                  <a:gd name="T0" fmla="*/ 0 w 1"/>
                  <a:gd name="T1" fmla="*/ 4 h 4"/>
                  <a:gd name="T2" fmla="*/ 0 w 1"/>
                  <a:gd name="T3" fmla="*/ 4 h 4"/>
                  <a:gd name="T4" fmla="*/ 1 w 1"/>
                  <a:gd name="T5" fmla="*/ 0 h 4"/>
                  <a:gd name="T6" fmla="*/ 0 w 1"/>
                  <a:gd name="T7" fmla="*/ 4 h 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" h="4">
                    <a:moveTo>
                      <a:pt x="0" y="4"/>
                    </a:moveTo>
                    <a:lnTo>
                      <a:pt x="0" y="4"/>
                    </a:lnTo>
                    <a:cubicBezTo>
                      <a:pt x="0" y="3"/>
                      <a:pt x="0" y="1"/>
                      <a:pt x="1" y="0"/>
                    </a:cubicBezTo>
                    <a:cubicBezTo>
                      <a:pt x="1" y="1"/>
                      <a:pt x="1" y="3"/>
                      <a:pt x="0" y="4"/>
                    </a:cubicBezTo>
                    <a:close/>
                  </a:path>
                </a:pathLst>
              </a:custGeom>
              <a:solidFill>
                <a:srgbClr val="FCFCFC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sz="2400">
                  <a:solidFill>
                    <a:prstClr val="black"/>
                  </a:solidFill>
                </a:endParaRPr>
              </a:p>
            </p:txBody>
          </p:sp>
          <p:sp>
            <p:nvSpPr>
              <p:cNvPr id="456" name="Freeform 155"/>
              <p:cNvSpPr>
                <a:spLocks/>
              </p:cNvSpPr>
              <p:nvPr/>
            </p:nvSpPr>
            <p:spPr bwMode="auto">
              <a:xfrm>
                <a:off x="2071" y="3488"/>
                <a:ext cx="0" cy="2"/>
              </a:xfrm>
              <a:custGeom>
                <a:avLst/>
                <a:gdLst>
                  <a:gd name="T0" fmla="*/ 1 w 1"/>
                  <a:gd name="T1" fmla="*/ 0 h 4"/>
                  <a:gd name="T2" fmla="*/ 1 w 1"/>
                  <a:gd name="T3" fmla="*/ 0 h 4"/>
                  <a:gd name="T4" fmla="*/ 1 w 1"/>
                  <a:gd name="T5" fmla="*/ 4 h 4"/>
                  <a:gd name="T6" fmla="*/ 1 w 1"/>
                  <a:gd name="T7" fmla="*/ 0 h 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" h="4">
                    <a:moveTo>
                      <a:pt x="1" y="0"/>
                    </a:moveTo>
                    <a:lnTo>
                      <a:pt x="1" y="0"/>
                    </a:lnTo>
                    <a:cubicBezTo>
                      <a:pt x="1" y="2"/>
                      <a:pt x="1" y="3"/>
                      <a:pt x="1" y="4"/>
                    </a:cubicBezTo>
                    <a:cubicBezTo>
                      <a:pt x="0" y="3"/>
                      <a:pt x="1" y="2"/>
                      <a:pt x="1" y="0"/>
                    </a:cubicBezTo>
                    <a:close/>
                  </a:path>
                </a:pathLst>
              </a:custGeom>
              <a:solidFill>
                <a:srgbClr val="FCFCFC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sz="2400">
                  <a:solidFill>
                    <a:prstClr val="black"/>
                  </a:solidFill>
                </a:endParaRPr>
              </a:p>
            </p:txBody>
          </p:sp>
          <p:sp>
            <p:nvSpPr>
              <p:cNvPr id="457" name="Freeform 156"/>
              <p:cNvSpPr>
                <a:spLocks/>
              </p:cNvSpPr>
              <p:nvPr/>
            </p:nvSpPr>
            <p:spPr bwMode="auto">
              <a:xfrm>
                <a:off x="2565" y="3509"/>
                <a:ext cx="2" cy="2"/>
              </a:xfrm>
              <a:custGeom>
                <a:avLst/>
                <a:gdLst>
                  <a:gd name="T0" fmla="*/ 2 w 2"/>
                  <a:gd name="T1" fmla="*/ 0 h 4"/>
                  <a:gd name="T2" fmla="*/ 2 w 2"/>
                  <a:gd name="T3" fmla="*/ 0 h 4"/>
                  <a:gd name="T4" fmla="*/ 1 w 2"/>
                  <a:gd name="T5" fmla="*/ 4 h 4"/>
                  <a:gd name="T6" fmla="*/ 2 w 2"/>
                  <a:gd name="T7" fmla="*/ 0 h 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" h="4">
                    <a:moveTo>
                      <a:pt x="2" y="0"/>
                    </a:moveTo>
                    <a:lnTo>
                      <a:pt x="2" y="0"/>
                    </a:lnTo>
                    <a:cubicBezTo>
                      <a:pt x="2" y="1"/>
                      <a:pt x="2" y="3"/>
                      <a:pt x="1" y="4"/>
                    </a:cubicBezTo>
                    <a:cubicBezTo>
                      <a:pt x="1" y="2"/>
                      <a:pt x="0" y="1"/>
                      <a:pt x="2" y="0"/>
                    </a:cubicBezTo>
                    <a:close/>
                  </a:path>
                </a:pathLst>
              </a:custGeom>
              <a:solidFill>
                <a:srgbClr val="FCFCFC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sz="2400">
                  <a:solidFill>
                    <a:prstClr val="black"/>
                  </a:solidFill>
                </a:endParaRPr>
              </a:p>
            </p:txBody>
          </p:sp>
          <p:sp>
            <p:nvSpPr>
              <p:cNvPr id="458" name="Freeform 157"/>
              <p:cNvSpPr>
                <a:spLocks/>
              </p:cNvSpPr>
              <p:nvPr/>
            </p:nvSpPr>
            <p:spPr bwMode="auto">
              <a:xfrm>
                <a:off x="2072" y="3495"/>
                <a:ext cx="0" cy="2"/>
              </a:xfrm>
              <a:custGeom>
                <a:avLst/>
                <a:gdLst>
                  <a:gd name="T0" fmla="*/ 0 w 1"/>
                  <a:gd name="T1" fmla="*/ 0 h 4"/>
                  <a:gd name="T2" fmla="*/ 0 w 1"/>
                  <a:gd name="T3" fmla="*/ 0 h 4"/>
                  <a:gd name="T4" fmla="*/ 1 w 1"/>
                  <a:gd name="T5" fmla="*/ 4 h 4"/>
                  <a:gd name="T6" fmla="*/ 0 w 1"/>
                  <a:gd name="T7" fmla="*/ 0 h 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" h="4">
                    <a:moveTo>
                      <a:pt x="0" y="0"/>
                    </a:moveTo>
                    <a:lnTo>
                      <a:pt x="0" y="0"/>
                    </a:lnTo>
                    <a:cubicBezTo>
                      <a:pt x="1" y="1"/>
                      <a:pt x="1" y="3"/>
                      <a:pt x="1" y="4"/>
                    </a:cubicBezTo>
                    <a:cubicBezTo>
                      <a:pt x="0" y="3"/>
                      <a:pt x="0" y="1"/>
                      <a:pt x="0" y="0"/>
                    </a:cubicBezTo>
                    <a:close/>
                  </a:path>
                </a:pathLst>
              </a:custGeom>
              <a:solidFill>
                <a:srgbClr val="FCFCFC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sz="2400">
                  <a:solidFill>
                    <a:prstClr val="black"/>
                  </a:solidFill>
                </a:endParaRPr>
              </a:p>
            </p:txBody>
          </p:sp>
          <p:sp>
            <p:nvSpPr>
              <p:cNvPr id="459" name="Freeform 158"/>
              <p:cNvSpPr>
                <a:spLocks/>
              </p:cNvSpPr>
              <p:nvPr/>
            </p:nvSpPr>
            <p:spPr bwMode="auto">
              <a:xfrm>
                <a:off x="2070" y="3481"/>
                <a:ext cx="1" cy="2"/>
              </a:xfrm>
              <a:custGeom>
                <a:avLst/>
                <a:gdLst>
                  <a:gd name="T0" fmla="*/ 0 w 1"/>
                  <a:gd name="T1" fmla="*/ 0 h 3"/>
                  <a:gd name="T2" fmla="*/ 0 w 1"/>
                  <a:gd name="T3" fmla="*/ 0 h 3"/>
                  <a:gd name="T4" fmla="*/ 1 w 1"/>
                  <a:gd name="T5" fmla="*/ 3 h 3"/>
                  <a:gd name="T6" fmla="*/ 0 w 1"/>
                  <a:gd name="T7" fmla="*/ 0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" h="3">
                    <a:moveTo>
                      <a:pt x="0" y="0"/>
                    </a:moveTo>
                    <a:lnTo>
                      <a:pt x="0" y="0"/>
                    </a:lnTo>
                    <a:cubicBezTo>
                      <a:pt x="1" y="1"/>
                      <a:pt x="1" y="2"/>
                      <a:pt x="1" y="3"/>
                    </a:cubicBezTo>
                    <a:cubicBezTo>
                      <a:pt x="0" y="2"/>
                      <a:pt x="0" y="1"/>
                      <a:pt x="0" y="0"/>
                    </a:cubicBezTo>
                    <a:close/>
                  </a:path>
                </a:pathLst>
              </a:custGeom>
              <a:solidFill>
                <a:srgbClr val="FCFCFC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sz="2400">
                  <a:solidFill>
                    <a:prstClr val="black"/>
                  </a:solidFill>
                </a:endParaRPr>
              </a:p>
            </p:txBody>
          </p:sp>
          <p:sp>
            <p:nvSpPr>
              <p:cNvPr id="460" name="Freeform 159"/>
              <p:cNvSpPr>
                <a:spLocks/>
              </p:cNvSpPr>
              <p:nvPr/>
            </p:nvSpPr>
            <p:spPr bwMode="auto">
              <a:xfrm>
                <a:off x="1811" y="3481"/>
                <a:ext cx="0" cy="3"/>
              </a:xfrm>
              <a:custGeom>
                <a:avLst/>
                <a:gdLst>
                  <a:gd name="T0" fmla="*/ 0 w 1"/>
                  <a:gd name="T1" fmla="*/ 4 h 4"/>
                  <a:gd name="T2" fmla="*/ 0 w 1"/>
                  <a:gd name="T3" fmla="*/ 4 h 4"/>
                  <a:gd name="T4" fmla="*/ 0 w 1"/>
                  <a:gd name="T5" fmla="*/ 0 h 4"/>
                  <a:gd name="T6" fmla="*/ 0 w 1"/>
                  <a:gd name="T7" fmla="*/ 4 h 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" h="4">
                    <a:moveTo>
                      <a:pt x="0" y="4"/>
                    </a:moveTo>
                    <a:lnTo>
                      <a:pt x="0" y="4"/>
                    </a:lnTo>
                    <a:cubicBezTo>
                      <a:pt x="0" y="3"/>
                      <a:pt x="0" y="1"/>
                      <a:pt x="0" y="0"/>
                    </a:cubicBezTo>
                    <a:cubicBezTo>
                      <a:pt x="0" y="1"/>
                      <a:pt x="1" y="3"/>
                      <a:pt x="0" y="4"/>
                    </a:cubicBezTo>
                    <a:close/>
                  </a:path>
                </a:pathLst>
              </a:custGeom>
              <a:solidFill>
                <a:srgbClr val="FCFCFC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sz="2400">
                  <a:solidFill>
                    <a:prstClr val="black"/>
                  </a:solidFill>
                </a:endParaRPr>
              </a:p>
            </p:txBody>
          </p:sp>
          <p:sp>
            <p:nvSpPr>
              <p:cNvPr id="461" name="Freeform 160"/>
              <p:cNvSpPr>
                <a:spLocks/>
              </p:cNvSpPr>
              <p:nvPr/>
            </p:nvSpPr>
            <p:spPr bwMode="auto">
              <a:xfrm>
                <a:off x="2169" y="3436"/>
                <a:ext cx="2" cy="1"/>
              </a:xfrm>
              <a:custGeom>
                <a:avLst/>
                <a:gdLst>
                  <a:gd name="T0" fmla="*/ 4 w 4"/>
                  <a:gd name="T1" fmla="*/ 1 h 2"/>
                  <a:gd name="T2" fmla="*/ 4 w 4"/>
                  <a:gd name="T3" fmla="*/ 1 h 2"/>
                  <a:gd name="T4" fmla="*/ 0 w 4"/>
                  <a:gd name="T5" fmla="*/ 1 h 2"/>
                  <a:gd name="T6" fmla="*/ 4 w 4"/>
                  <a:gd name="T7" fmla="*/ 1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4" h="2">
                    <a:moveTo>
                      <a:pt x="4" y="1"/>
                    </a:moveTo>
                    <a:lnTo>
                      <a:pt x="4" y="1"/>
                    </a:lnTo>
                    <a:cubicBezTo>
                      <a:pt x="3" y="2"/>
                      <a:pt x="1" y="1"/>
                      <a:pt x="0" y="1"/>
                    </a:cubicBezTo>
                    <a:cubicBezTo>
                      <a:pt x="1" y="0"/>
                      <a:pt x="2" y="1"/>
                      <a:pt x="4" y="1"/>
                    </a:cubicBezTo>
                    <a:close/>
                  </a:path>
                </a:pathLst>
              </a:custGeom>
              <a:solidFill>
                <a:srgbClr val="FCFCFC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sz="2400">
                  <a:solidFill>
                    <a:prstClr val="black"/>
                  </a:solidFill>
                </a:endParaRPr>
              </a:p>
            </p:txBody>
          </p:sp>
          <p:sp>
            <p:nvSpPr>
              <p:cNvPr id="462" name="Freeform 161"/>
              <p:cNvSpPr>
                <a:spLocks/>
              </p:cNvSpPr>
              <p:nvPr/>
            </p:nvSpPr>
            <p:spPr bwMode="auto">
              <a:xfrm>
                <a:off x="2135" y="3436"/>
                <a:ext cx="1" cy="2"/>
              </a:xfrm>
              <a:custGeom>
                <a:avLst/>
                <a:gdLst>
                  <a:gd name="T0" fmla="*/ 1 w 1"/>
                  <a:gd name="T1" fmla="*/ 0 h 4"/>
                  <a:gd name="T2" fmla="*/ 1 w 1"/>
                  <a:gd name="T3" fmla="*/ 0 h 4"/>
                  <a:gd name="T4" fmla="*/ 1 w 1"/>
                  <a:gd name="T5" fmla="*/ 4 h 4"/>
                  <a:gd name="T6" fmla="*/ 1 w 1"/>
                  <a:gd name="T7" fmla="*/ 0 h 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" h="4">
                    <a:moveTo>
                      <a:pt x="1" y="0"/>
                    </a:moveTo>
                    <a:lnTo>
                      <a:pt x="1" y="0"/>
                    </a:lnTo>
                    <a:cubicBezTo>
                      <a:pt x="1" y="1"/>
                      <a:pt x="1" y="3"/>
                      <a:pt x="1" y="4"/>
                    </a:cubicBezTo>
                    <a:cubicBezTo>
                      <a:pt x="0" y="3"/>
                      <a:pt x="0" y="1"/>
                      <a:pt x="1" y="0"/>
                    </a:cubicBezTo>
                    <a:close/>
                  </a:path>
                </a:pathLst>
              </a:custGeom>
              <a:solidFill>
                <a:srgbClr val="FCFCFC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sz="2400">
                  <a:solidFill>
                    <a:prstClr val="black"/>
                  </a:solidFill>
                </a:endParaRPr>
              </a:p>
            </p:txBody>
          </p:sp>
          <p:sp>
            <p:nvSpPr>
              <p:cNvPr id="463" name="Freeform 162"/>
              <p:cNvSpPr>
                <a:spLocks/>
              </p:cNvSpPr>
              <p:nvPr/>
            </p:nvSpPr>
            <p:spPr bwMode="auto">
              <a:xfrm>
                <a:off x="2077" y="3434"/>
                <a:ext cx="1" cy="1"/>
              </a:xfrm>
              <a:custGeom>
                <a:avLst/>
                <a:gdLst>
                  <a:gd name="T0" fmla="*/ 0 w 1"/>
                  <a:gd name="T1" fmla="*/ 3 h 3"/>
                  <a:gd name="T2" fmla="*/ 0 w 1"/>
                  <a:gd name="T3" fmla="*/ 3 h 3"/>
                  <a:gd name="T4" fmla="*/ 1 w 1"/>
                  <a:gd name="T5" fmla="*/ 0 h 3"/>
                  <a:gd name="T6" fmla="*/ 0 w 1"/>
                  <a:gd name="T7" fmla="*/ 3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" h="3">
                    <a:moveTo>
                      <a:pt x="0" y="3"/>
                    </a:moveTo>
                    <a:lnTo>
                      <a:pt x="0" y="3"/>
                    </a:lnTo>
                    <a:cubicBezTo>
                      <a:pt x="0" y="2"/>
                      <a:pt x="0" y="1"/>
                      <a:pt x="1" y="0"/>
                    </a:cubicBezTo>
                    <a:cubicBezTo>
                      <a:pt x="1" y="1"/>
                      <a:pt x="1" y="2"/>
                      <a:pt x="0" y="3"/>
                    </a:cubicBezTo>
                    <a:close/>
                  </a:path>
                </a:pathLst>
              </a:custGeom>
              <a:solidFill>
                <a:srgbClr val="FCFCFC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sz="2400">
                  <a:solidFill>
                    <a:prstClr val="black"/>
                  </a:solidFill>
                </a:endParaRPr>
              </a:p>
            </p:txBody>
          </p:sp>
          <p:sp>
            <p:nvSpPr>
              <p:cNvPr id="464" name="Freeform 163"/>
              <p:cNvSpPr>
                <a:spLocks/>
              </p:cNvSpPr>
              <p:nvPr/>
            </p:nvSpPr>
            <p:spPr bwMode="auto">
              <a:xfrm>
                <a:off x="2139" y="3433"/>
                <a:ext cx="2" cy="1"/>
              </a:xfrm>
              <a:custGeom>
                <a:avLst/>
                <a:gdLst>
                  <a:gd name="T0" fmla="*/ 3 w 3"/>
                  <a:gd name="T1" fmla="*/ 1 h 1"/>
                  <a:gd name="T2" fmla="*/ 3 w 3"/>
                  <a:gd name="T3" fmla="*/ 1 h 1"/>
                  <a:gd name="T4" fmla="*/ 0 w 3"/>
                  <a:gd name="T5" fmla="*/ 1 h 1"/>
                  <a:gd name="T6" fmla="*/ 3 w 3"/>
                  <a:gd name="T7" fmla="*/ 1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3" h="1">
                    <a:moveTo>
                      <a:pt x="3" y="1"/>
                    </a:moveTo>
                    <a:lnTo>
                      <a:pt x="3" y="1"/>
                    </a:lnTo>
                    <a:cubicBezTo>
                      <a:pt x="2" y="1"/>
                      <a:pt x="1" y="1"/>
                      <a:pt x="0" y="1"/>
                    </a:cubicBezTo>
                    <a:cubicBezTo>
                      <a:pt x="1" y="0"/>
                      <a:pt x="2" y="0"/>
                      <a:pt x="3" y="1"/>
                    </a:cubicBezTo>
                    <a:close/>
                  </a:path>
                </a:pathLst>
              </a:custGeom>
              <a:solidFill>
                <a:srgbClr val="FCFCFC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sz="2400">
                  <a:solidFill>
                    <a:prstClr val="black"/>
                  </a:solidFill>
                </a:endParaRPr>
              </a:p>
            </p:txBody>
          </p:sp>
          <p:sp>
            <p:nvSpPr>
              <p:cNvPr id="465" name="Freeform 164"/>
              <p:cNvSpPr>
                <a:spLocks/>
              </p:cNvSpPr>
              <p:nvPr/>
            </p:nvSpPr>
            <p:spPr bwMode="auto">
              <a:xfrm>
                <a:off x="1819" y="3433"/>
                <a:ext cx="2" cy="1"/>
              </a:xfrm>
              <a:custGeom>
                <a:avLst/>
                <a:gdLst>
                  <a:gd name="T0" fmla="*/ 0 w 4"/>
                  <a:gd name="T1" fmla="*/ 1 h 1"/>
                  <a:gd name="T2" fmla="*/ 0 w 4"/>
                  <a:gd name="T3" fmla="*/ 1 h 1"/>
                  <a:gd name="T4" fmla="*/ 4 w 4"/>
                  <a:gd name="T5" fmla="*/ 1 h 1"/>
                  <a:gd name="T6" fmla="*/ 0 w 4"/>
                  <a:gd name="T7" fmla="*/ 1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4" h="1">
                    <a:moveTo>
                      <a:pt x="0" y="1"/>
                    </a:moveTo>
                    <a:lnTo>
                      <a:pt x="0" y="1"/>
                    </a:lnTo>
                    <a:cubicBezTo>
                      <a:pt x="1" y="0"/>
                      <a:pt x="2" y="0"/>
                      <a:pt x="4" y="1"/>
                    </a:cubicBezTo>
                    <a:cubicBezTo>
                      <a:pt x="2" y="1"/>
                      <a:pt x="1" y="1"/>
                      <a:pt x="0" y="1"/>
                    </a:cubicBezTo>
                    <a:close/>
                  </a:path>
                </a:pathLst>
              </a:custGeom>
              <a:solidFill>
                <a:srgbClr val="FCFCFC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sz="2400">
                  <a:solidFill>
                    <a:prstClr val="black"/>
                  </a:solidFill>
                </a:endParaRPr>
              </a:p>
            </p:txBody>
          </p:sp>
          <p:sp>
            <p:nvSpPr>
              <p:cNvPr id="466" name="Freeform 165"/>
              <p:cNvSpPr>
                <a:spLocks/>
              </p:cNvSpPr>
              <p:nvPr/>
            </p:nvSpPr>
            <p:spPr bwMode="auto">
              <a:xfrm>
                <a:off x="1809" y="3431"/>
                <a:ext cx="1" cy="2"/>
              </a:xfrm>
              <a:custGeom>
                <a:avLst/>
                <a:gdLst>
                  <a:gd name="T0" fmla="*/ 1 w 1"/>
                  <a:gd name="T1" fmla="*/ 0 h 3"/>
                  <a:gd name="T2" fmla="*/ 1 w 1"/>
                  <a:gd name="T3" fmla="*/ 0 h 3"/>
                  <a:gd name="T4" fmla="*/ 0 w 1"/>
                  <a:gd name="T5" fmla="*/ 3 h 3"/>
                  <a:gd name="T6" fmla="*/ 1 w 1"/>
                  <a:gd name="T7" fmla="*/ 0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" h="3">
                    <a:moveTo>
                      <a:pt x="1" y="0"/>
                    </a:moveTo>
                    <a:lnTo>
                      <a:pt x="1" y="0"/>
                    </a:lnTo>
                    <a:cubicBezTo>
                      <a:pt x="1" y="1"/>
                      <a:pt x="1" y="2"/>
                      <a:pt x="0" y="3"/>
                    </a:cubicBezTo>
                    <a:cubicBezTo>
                      <a:pt x="0" y="2"/>
                      <a:pt x="0" y="1"/>
                      <a:pt x="1" y="0"/>
                    </a:cubicBezTo>
                    <a:close/>
                  </a:path>
                </a:pathLst>
              </a:custGeom>
              <a:solidFill>
                <a:srgbClr val="FCFCFC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sz="2400">
                  <a:solidFill>
                    <a:prstClr val="black"/>
                  </a:solidFill>
                </a:endParaRPr>
              </a:p>
            </p:txBody>
          </p:sp>
          <p:sp>
            <p:nvSpPr>
              <p:cNvPr id="467" name="Freeform 166"/>
              <p:cNvSpPr>
                <a:spLocks/>
              </p:cNvSpPr>
              <p:nvPr/>
            </p:nvSpPr>
            <p:spPr bwMode="auto">
              <a:xfrm>
                <a:off x="2245" y="3429"/>
                <a:ext cx="2" cy="0"/>
              </a:xfrm>
              <a:custGeom>
                <a:avLst/>
                <a:gdLst>
                  <a:gd name="T0" fmla="*/ 4 w 4"/>
                  <a:gd name="T1" fmla="*/ 0 h 1"/>
                  <a:gd name="T2" fmla="*/ 4 w 4"/>
                  <a:gd name="T3" fmla="*/ 0 h 1"/>
                  <a:gd name="T4" fmla="*/ 0 w 4"/>
                  <a:gd name="T5" fmla="*/ 1 h 1"/>
                  <a:gd name="T6" fmla="*/ 4 w 4"/>
                  <a:gd name="T7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4" h="1">
                    <a:moveTo>
                      <a:pt x="4" y="0"/>
                    </a:moveTo>
                    <a:lnTo>
                      <a:pt x="4" y="0"/>
                    </a:lnTo>
                    <a:cubicBezTo>
                      <a:pt x="2" y="1"/>
                      <a:pt x="1" y="1"/>
                      <a:pt x="0" y="1"/>
                    </a:cubicBezTo>
                    <a:cubicBezTo>
                      <a:pt x="1" y="0"/>
                      <a:pt x="2" y="0"/>
                      <a:pt x="4" y="0"/>
                    </a:cubicBezTo>
                    <a:close/>
                  </a:path>
                </a:pathLst>
              </a:custGeom>
              <a:solidFill>
                <a:srgbClr val="FCFCFC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sz="2400">
                  <a:solidFill>
                    <a:prstClr val="black"/>
                  </a:solidFill>
                </a:endParaRPr>
              </a:p>
            </p:txBody>
          </p:sp>
          <p:sp>
            <p:nvSpPr>
              <p:cNvPr id="468" name="Freeform 167"/>
              <p:cNvSpPr>
                <a:spLocks/>
              </p:cNvSpPr>
              <p:nvPr/>
            </p:nvSpPr>
            <p:spPr bwMode="auto">
              <a:xfrm>
                <a:off x="2044" y="3428"/>
                <a:ext cx="1" cy="1"/>
              </a:xfrm>
              <a:custGeom>
                <a:avLst/>
                <a:gdLst>
                  <a:gd name="T0" fmla="*/ 1 w 2"/>
                  <a:gd name="T1" fmla="*/ 2 h 2"/>
                  <a:gd name="T2" fmla="*/ 1 w 2"/>
                  <a:gd name="T3" fmla="*/ 2 h 2"/>
                  <a:gd name="T4" fmla="*/ 0 w 2"/>
                  <a:gd name="T5" fmla="*/ 0 h 2"/>
                  <a:gd name="T6" fmla="*/ 1 w 2"/>
                  <a:gd name="T7" fmla="*/ 0 h 2"/>
                  <a:gd name="T8" fmla="*/ 1 w 2"/>
                  <a:gd name="T9" fmla="*/ 2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" h="2">
                    <a:moveTo>
                      <a:pt x="1" y="2"/>
                    </a:moveTo>
                    <a:lnTo>
                      <a:pt x="1" y="2"/>
                    </a:lnTo>
                    <a:cubicBezTo>
                      <a:pt x="1" y="1"/>
                      <a:pt x="1" y="1"/>
                      <a:pt x="0" y="0"/>
                    </a:cubicBezTo>
                    <a:cubicBezTo>
                      <a:pt x="0" y="0"/>
                      <a:pt x="1" y="0"/>
                      <a:pt x="1" y="0"/>
                    </a:cubicBezTo>
                    <a:cubicBezTo>
                      <a:pt x="2" y="1"/>
                      <a:pt x="2" y="2"/>
                      <a:pt x="1" y="2"/>
                    </a:cubicBezTo>
                    <a:close/>
                  </a:path>
                </a:pathLst>
              </a:custGeom>
              <a:solidFill>
                <a:srgbClr val="FCFCFC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sz="2400">
                  <a:solidFill>
                    <a:prstClr val="black"/>
                  </a:solidFill>
                </a:endParaRPr>
              </a:p>
            </p:txBody>
          </p:sp>
          <p:sp>
            <p:nvSpPr>
              <p:cNvPr id="469" name="Freeform 168"/>
              <p:cNvSpPr>
                <a:spLocks/>
              </p:cNvSpPr>
              <p:nvPr/>
            </p:nvSpPr>
            <p:spPr bwMode="auto">
              <a:xfrm>
                <a:off x="1680" y="3427"/>
                <a:ext cx="2" cy="1"/>
              </a:xfrm>
              <a:custGeom>
                <a:avLst/>
                <a:gdLst>
                  <a:gd name="T0" fmla="*/ 0 w 4"/>
                  <a:gd name="T1" fmla="*/ 1 h 1"/>
                  <a:gd name="T2" fmla="*/ 0 w 4"/>
                  <a:gd name="T3" fmla="*/ 1 h 1"/>
                  <a:gd name="T4" fmla="*/ 4 w 4"/>
                  <a:gd name="T5" fmla="*/ 0 h 1"/>
                  <a:gd name="T6" fmla="*/ 0 w 4"/>
                  <a:gd name="T7" fmla="*/ 1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4" h="1">
                    <a:moveTo>
                      <a:pt x="0" y="1"/>
                    </a:moveTo>
                    <a:lnTo>
                      <a:pt x="0" y="1"/>
                    </a:lnTo>
                    <a:cubicBezTo>
                      <a:pt x="1" y="0"/>
                      <a:pt x="3" y="0"/>
                      <a:pt x="4" y="0"/>
                    </a:cubicBezTo>
                    <a:cubicBezTo>
                      <a:pt x="3" y="1"/>
                      <a:pt x="1" y="1"/>
                      <a:pt x="0" y="1"/>
                    </a:cubicBezTo>
                    <a:close/>
                  </a:path>
                </a:pathLst>
              </a:custGeom>
              <a:solidFill>
                <a:srgbClr val="FCFCFC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sz="2400">
                  <a:solidFill>
                    <a:prstClr val="black"/>
                  </a:solidFill>
                </a:endParaRPr>
              </a:p>
            </p:txBody>
          </p:sp>
          <p:sp>
            <p:nvSpPr>
              <p:cNvPr id="470" name="Freeform 169"/>
              <p:cNvSpPr>
                <a:spLocks/>
              </p:cNvSpPr>
              <p:nvPr/>
            </p:nvSpPr>
            <p:spPr bwMode="auto">
              <a:xfrm>
                <a:off x="2355" y="3426"/>
                <a:ext cx="1" cy="1"/>
              </a:xfrm>
              <a:custGeom>
                <a:avLst/>
                <a:gdLst>
                  <a:gd name="T0" fmla="*/ 1 w 1"/>
                  <a:gd name="T1" fmla="*/ 0 h 3"/>
                  <a:gd name="T2" fmla="*/ 1 w 1"/>
                  <a:gd name="T3" fmla="*/ 0 h 3"/>
                  <a:gd name="T4" fmla="*/ 1 w 1"/>
                  <a:gd name="T5" fmla="*/ 3 h 3"/>
                  <a:gd name="T6" fmla="*/ 1 w 1"/>
                  <a:gd name="T7" fmla="*/ 0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" h="3">
                    <a:moveTo>
                      <a:pt x="1" y="0"/>
                    </a:moveTo>
                    <a:lnTo>
                      <a:pt x="1" y="0"/>
                    </a:lnTo>
                    <a:cubicBezTo>
                      <a:pt x="1" y="1"/>
                      <a:pt x="1" y="2"/>
                      <a:pt x="1" y="3"/>
                    </a:cubicBezTo>
                    <a:cubicBezTo>
                      <a:pt x="0" y="2"/>
                      <a:pt x="0" y="1"/>
                      <a:pt x="1" y="0"/>
                    </a:cubicBezTo>
                    <a:close/>
                  </a:path>
                </a:pathLst>
              </a:custGeom>
              <a:solidFill>
                <a:srgbClr val="FCFCFC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sz="2400">
                  <a:solidFill>
                    <a:prstClr val="black"/>
                  </a:solidFill>
                </a:endParaRPr>
              </a:p>
            </p:txBody>
          </p:sp>
          <p:sp>
            <p:nvSpPr>
              <p:cNvPr id="471" name="Freeform 170"/>
              <p:cNvSpPr>
                <a:spLocks/>
              </p:cNvSpPr>
              <p:nvPr/>
            </p:nvSpPr>
            <p:spPr bwMode="auto">
              <a:xfrm>
                <a:off x="2427" y="3425"/>
                <a:ext cx="1" cy="2"/>
              </a:xfrm>
              <a:custGeom>
                <a:avLst/>
                <a:gdLst>
                  <a:gd name="T0" fmla="*/ 1 w 2"/>
                  <a:gd name="T1" fmla="*/ 4 h 4"/>
                  <a:gd name="T2" fmla="*/ 1 w 2"/>
                  <a:gd name="T3" fmla="*/ 4 h 4"/>
                  <a:gd name="T4" fmla="*/ 1 w 2"/>
                  <a:gd name="T5" fmla="*/ 0 h 4"/>
                  <a:gd name="T6" fmla="*/ 1 w 2"/>
                  <a:gd name="T7" fmla="*/ 4 h 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" h="4">
                    <a:moveTo>
                      <a:pt x="1" y="4"/>
                    </a:moveTo>
                    <a:lnTo>
                      <a:pt x="1" y="4"/>
                    </a:lnTo>
                    <a:cubicBezTo>
                      <a:pt x="1" y="2"/>
                      <a:pt x="0" y="1"/>
                      <a:pt x="1" y="0"/>
                    </a:cubicBezTo>
                    <a:cubicBezTo>
                      <a:pt x="1" y="1"/>
                      <a:pt x="2" y="3"/>
                      <a:pt x="1" y="4"/>
                    </a:cubicBezTo>
                    <a:close/>
                  </a:path>
                </a:pathLst>
              </a:custGeom>
              <a:solidFill>
                <a:srgbClr val="FCFCFC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sz="2400">
                  <a:solidFill>
                    <a:prstClr val="black"/>
                  </a:solidFill>
                </a:endParaRPr>
              </a:p>
            </p:txBody>
          </p:sp>
          <p:sp>
            <p:nvSpPr>
              <p:cNvPr id="472" name="Freeform 171"/>
              <p:cNvSpPr>
                <a:spLocks/>
              </p:cNvSpPr>
              <p:nvPr/>
            </p:nvSpPr>
            <p:spPr bwMode="auto">
              <a:xfrm>
                <a:off x="2078" y="3425"/>
                <a:ext cx="1" cy="2"/>
              </a:xfrm>
              <a:custGeom>
                <a:avLst/>
                <a:gdLst>
                  <a:gd name="T0" fmla="*/ 1 w 2"/>
                  <a:gd name="T1" fmla="*/ 4 h 4"/>
                  <a:gd name="T2" fmla="*/ 1 w 2"/>
                  <a:gd name="T3" fmla="*/ 4 h 4"/>
                  <a:gd name="T4" fmla="*/ 1 w 2"/>
                  <a:gd name="T5" fmla="*/ 0 h 4"/>
                  <a:gd name="T6" fmla="*/ 1 w 2"/>
                  <a:gd name="T7" fmla="*/ 4 h 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" h="4">
                    <a:moveTo>
                      <a:pt x="1" y="4"/>
                    </a:moveTo>
                    <a:lnTo>
                      <a:pt x="1" y="4"/>
                    </a:lnTo>
                    <a:cubicBezTo>
                      <a:pt x="1" y="2"/>
                      <a:pt x="0" y="1"/>
                      <a:pt x="1" y="0"/>
                    </a:cubicBezTo>
                    <a:cubicBezTo>
                      <a:pt x="1" y="1"/>
                      <a:pt x="2" y="3"/>
                      <a:pt x="1" y="4"/>
                    </a:cubicBezTo>
                    <a:close/>
                  </a:path>
                </a:pathLst>
              </a:custGeom>
              <a:solidFill>
                <a:srgbClr val="FCFCFC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sz="2400">
                  <a:solidFill>
                    <a:prstClr val="black"/>
                  </a:solidFill>
                </a:endParaRPr>
              </a:p>
            </p:txBody>
          </p:sp>
          <p:sp>
            <p:nvSpPr>
              <p:cNvPr id="473" name="Freeform 172"/>
              <p:cNvSpPr>
                <a:spLocks/>
              </p:cNvSpPr>
              <p:nvPr/>
            </p:nvSpPr>
            <p:spPr bwMode="auto">
              <a:xfrm>
                <a:off x="1863" y="3425"/>
                <a:ext cx="0" cy="2"/>
              </a:xfrm>
              <a:custGeom>
                <a:avLst/>
                <a:gdLst>
                  <a:gd name="T0" fmla="*/ 0 w 1"/>
                  <a:gd name="T1" fmla="*/ 4 h 4"/>
                  <a:gd name="T2" fmla="*/ 0 w 1"/>
                  <a:gd name="T3" fmla="*/ 4 h 4"/>
                  <a:gd name="T4" fmla="*/ 1 w 1"/>
                  <a:gd name="T5" fmla="*/ 0 h 4"/>
                  <a:gd name="T6" fmla="*/ 0 w 1"/>
                  <a:gd name="T7" fmla="*/ 4 h 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" h="4">
                    <a:moveTo>
                      <a:pt x="0" y="4"/>
                    </a:moveTo>
                    <a:lnTo>
                      <a:pt x="0" y="4"/>
                    </a:lnTo>
                    <a:cubicBezTo>
                      <a:pt x="0" y="2"/>
                      <a:pt x="0" y="1"/>
                      <a:pt x="1" y="0"/>
                    </a:cubicBezTo>
                    <a:cubicBezTo>
                      <a:pt x="1" y="1"/>
                      <a:pt x="1" y="3"/>
                      <a:pt x="0" y="4"/>
                    </a:cubicBezTo>
                    <a:close/>
                  </a:path>
                </a:pathLst>
              </a:custGeom>
              <a:solidFill>
                <a:srgbClr val="FCFCFC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sz="2400">
                  <a:solidFill>
                    <a:prstClr val="black"/>
                  </a:solidFill>
                </a:endParaRPr>
              </a:p>
            </p:txBody>
          </p:sp>
          <p:sp>
            <p:nvSpPr>
              <p:cNvPr id="474" name="Freeform 173"/>
              <p:cNvSpPr>
                <a:spLocks/>
              </p:cNvSpPr>
              <p:nvPr/>
            </p:nvSpPr>
            <p:spPr bwMode="auto">
              <a:xfrm>
                <a:off x="2078" y="3421"/>
                <a:ext cx="1" cy="2"/>
              </a:xfrm>
              <a:custGeom>
                <a:avLst/>
                <a:gdLst>
                  <a:gd name="T0" fmla="*/ 0 w 1"/>
                  <a:gd name="T1" fmla="*/ 4 h 4"/>
                  <a:gd name="T2" fmla="*/ 0 w 1"/>
                  <a:gd name="T3" fmla="*/ 4 h 4"/>
                  <a:gd name="T4" fmla="*/ 1 w 1"/>
                  <a:gd name="T5" fmla="*/ 0 h 4"/>
                  <a:gd name="T6" fmla="*/ 0 w 1"/>
                  <a:gd name="T7" fmla="*/ 4 h 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" h="4">
                    <a:moveTo>
                      <a:pt x="0" y="4"/>
                    </a:moveTo>
                    <a:lnTo>
                      <a:pt x="0" y="4"/>
                    </a:lnTo>
                    <a:cubicBezTo>
                      <a:pt x="0" y="2"/>
                      <a:pt x="0" y="1"/>
                      <a:pt x="1" y="0"/>
                    </a:cubicBezTo>
                    <a:cubicBezTo>
                      <a:pt x="1" y="1"/>
                      <a:pt x="1" y="2"/>
                      <a:pt x="0" y="4"/>
                    </a:cubicBezTo>
                    <a:close/>
                  </a:path>
                </a:pathLst>
              </a:custGeom>
              <a:solidFill>
                <a:srgbClr val="FCFCFC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sz="2400">
                  <a:solidFill>
                    <a:prstClr val="black"/>
                  </a:solidFill>
                </a:endParaRPr>
              </a:p>
            </p:txBody>
          </p:sp>
          <p:sp>
            <p:nvSpPr>
              <p:cNvPr id="475" name="Freeform 174"/>
              <p:cNvSpPr>
                <a:spLocks/>
              </p:cNvSpPr>
              <p:nvPr/>
            </p:nvSpPr>
            <p:spPr bwMode="auto">
              <a:xfrm>
                <a:off x="1862" y="3415"/>
                <a:ext cx="1" cy="1"/>
              </a:xfrm>
              <a:custGeom>
                <a:avLst/>
                <a:gdLst>
                  <a:gd name="T0" fmla="*/ 1 w 1"/>
                  <a:gd name="T1" fmla="*/ 3 h 3"/>
                  <a:gd name="T2" fmla="*/ 1 w 1"/>
                  <a:gd name="T3" fmla="*/ 3 h 3"/>
                  <a:gd name="T4" fmla="*/ 0 w 1"/>
                  <a:gd name="T5" fmla="*/ 0 h 3"/>
                  <a:gd name="T6" fmla="*/ 1 w 1"/>
                  <a:gd name="T7" fmla="*/ 3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" h="3">
                    <a:moveTo>
                      <a:pt x="1" y="3"/>
                    </a:moveTo>
                    <a:lnTo>
                      <a:pt x="1" y="3"/>
                    </a:lnTo>
                    <a:cubicBezTo>
                      <a:pt x="0" y="2"/>
                      <a:pt x="0" y="1"/>
                      <a:pt x="0" y="0"/>
                    </a:cubicBezTo>
                    <a:cubicBezTo>
                      <a:pt x="1" y="1"/>
                      <a:pt x="1" y="2"/>
                      <a:pt x="1" y="3"/>
                    </a:cubicBezTo>
                    <a:close/>
                  </a:path>
                </a:pathLst>
              </a:custGeom>
              <a:solidFill>
                <a:srgbClr val="FCFCFC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sz="2400">
                  <a:solidFill>
                    <a:prstClr val="black"/>
                  </a:solidFill>
                </a:endParaRPr>
              </a:p>
            </p:txBody>
          </p:sp>
          <p:sp>
            <p:nvSpPr>
              <p:cNvPr id="476" name="Freeform 175"/>
              <p:cNvSpPr>
                <a:spLocks/>
              </p:cNvSpPr>
              <p:nvPr/>
            </p:nvSpPr>
            <p:spPr bwMode="auto">
              <a:xfrm>
                <a:off x="1982" y="3412"/>
                <a:ext cx="0" cy="2"/>
              </a:xfrm>
              <a:custGeom>
                <a:avLst/>
                <a:gdLst>
                  <a:gd name="T0" fmla="*/ 1 w 1"/>
                  <a:gd name="T1" fmla="*/ 0 h 4"/>
                  <a:gd name="T2" fmla="*/ 1 w 1"/>
                  <a:gd name="T3" fmla="*/ 0 h 4"/>
                  <a:gd name="T4" fmla="*/ 1 w 1"/>
                  <a:gd name="T5" fmla="*/ 4 h 4"/>
                  <a:gd name="T6" fmla="*/ 1 w 1"/>
                  <a:gd name="T7" fmla="*/ 0 h 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" h="4">
                    <a:moveTo>
                      <a:pt x="1" y="0"/>
                    </a:moveTo>
                    <a:lnTo>
                      <a:pt x="1" y="0"/>
                    </a:lnTo>
                    <a:cubicBezTo>
                      <a:pt x="1" y="1"/>
                      <a:pt x="1" y="3"/>
                      <a:pt x="1" y="4"/>
                    </a:cubicBezTo>
                    <a:cubicBezTo>
                      <a:pt x="0" y="3"/>
                      <a:pt x="0" y="1"/>
                      <a:pt x="1" y="0"/>
                    </a:cubicBezTo>
                    <a:close/>
                  </a:path>
                </a:pathLst>
              </a:custGeom>
              <a:solidFill>
                <a:srgbClr val="FCFCFC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sz="2400">
                  <a:solidFill>
                    <a:prstClr val="black"/>
                  </a:solidFill>
                </a:endParaRPr>
              </a:p>
            </p:txBody>
          </p:sp>
          <p:sp>
            <p:nvSpPr>
              <p:cNvPr id="477" name="Freeform 176"/>
              <p:cNvSpPr>
                <a:spLocks/>
              </p:cNvSpPr>
              <p:nvPr/>
            </p:nvSpPr>
            <p:spPr bwMode="auto">
              <a:xfrm>
                <a:off x="2025" y="3408"/>
                <a:ext cx="2" cy="1"/>
              </a:xfrm>
              <a:custGeom>
                <a:avLst/>
                <a:gdLst>
                  <a:gd name="T0" fmla="*/ 0 w 4"/>
                  <a:gd name="T1" fmla="*/ 1 h 1"/>
                  <a:gd name="T2" fmla="*/ 0 w 4"/>
                  <a:gd name="T3" fmla="*/ 1 h 1"/>
                  <a:gd name="T4" fmla="*/ 4 w 4"/>
                  <a:gd name="T5" fmla="*/ 0 h 1"/>
                  <a:gd name="T6" fmla="*/ 0 w 4"/>
                  <a:gd name="T7" fmla="*/ 1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4" h="1">
                    <a:moveTo>
                      <a:pt x="0" y="1"/>
                    </a:moveTo>
                    <a:lnTo>
                      <a:pt x="0" y="1"/>
                    </a:lnTo>
                    <a:cubicBezTo>
                      <a:pt x="2" y="0"/>
                      <a:pt x="3" y="0"/>
                      <a:pt x="4" y="0"/>
                    </a:cubicBezTo>
                    <a:cubicBezTo>
                      <a:pt x="3" y="1"/>
                      <a:pt x="2" y="1"/>
                      <a:pt x="0" y="1"/>
                    </a:cubicBezTo>
                    <a:close/>
                  </a:path>
                </a:pathLst>
              </a:custGeom>
              <a:solidFill>
                <a:srgbClr val="FCFCFC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sz="2400">
                  <a:solidFill>
                    <a:prstClr val="black"/>
                  </a:solidFill>
                </a:endParaRPr>
              </a:p>
            </p:txBody>
          </p:sp>
          <p:sp>
            <p:nvSpPr>
              <p:cNvPr id="478" name="Freeform 177"/>
              <p:cNvSpPr>
                <a:spLocks/>
              </p:cNvSpPr>
              <p:nvPr/>
            </p:nvSpPr>
            <p:spPr bwMode="auto">
              <a:xfrm>
                <a:off x="1862" y="3403"/>
                <a:ext cx="0" cy="2"/>
              </a:xfrm>
              <a:custGeom>
                <a:avLst/>
                <a:gdLst>
                  <a:gd name="T0" fmla="*/ 1 w 1"/>
                  <a:gd name="T1" fmla="*/ 3 h 3"/>
                  <a:gd name="T2" fmla="*/ 1 w 1"/>
                  <a:gd name="T3" fmla="*/ 3 h 3"/>
                  <a:gd name="T4" fmla="*/ 0 w 1"/>
                  <a:gd name="T5" fmla="*/ 0 h 3"/>
                  <a:gd name="T6" fmla="*/ 1 w 1"/>
                  <a:gd name="T7" fmla="*/ 3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" h="3">
                    <a:moveTo>
                      <a:pt x="1" y="3"/>
                    </a:moveTo>
                    <a:lnTo>
                      <a:pt x="1" y="3"/>
                    </a:lnTo>
                    <a:cubicBezTo>
                      <a:pt x="0" y="2"/>
                      <a:pt x="0" y="1"/>
                      <a:pt x="0" y="0"/>
                    </a:cubicBezTo>
                    <a:cubicBezTo>
                      <a:pt x="1" y="1"/>
                      <a:pt x="0" y="2"/>
                      <a:pt x="1" y="3"/>
                    </a:cubicBezTo>
                    <a:close/>
                  </a:path>
                </a:pathLst>
              </a:custGeom>
              <a:solidFill>
                <a:srgbClr val="FCFCFC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sz="2400">
                  <a:solidFill>
                    <a:prstClr val="black"/>
                  </a:solidFill>
                </a:endParaRPr>
              </a:p>
            </p:txBody>
          </p:sp>
          <p:sp>
            <p:nvSpPr>
              <p:cNvPr id="479" name="Freeform 178"/>
              <p:cNvSpPr>
                <a:spLocks/>
              </p:cNvSpPr>
              <p:nvPr/>
            </p:nvSpPr>
            <p:spPr bwMode="auto">
              <a:xfrm>
                <a:off x="2548" y="3393"/>
                <a:ext cx="1" cy="2"/>
              </a:xfrm>
              <a:custGeom>
                <a:avLst/>
                <a:gdLst>
                  <a:gd name="T0" fmla="*/ 1 w 2"/>
                  <a:gd name="T1" fmla="*/ 0 h 4"/>
                  <a:gd name="T2" fmla="*/ 1 w 2"/>
                  <a:gd name="T3" fmla="*/ 0 h 4"/>
                  <a:gd name="T4" fmla="*/ 1 w 2"/>
                  <a:gd name="T5" fmla="*/ 4 h 4"/>
                  <a:gd name="T6" fmla="*/ 1 w 2"/>
                  <a:gd name="T7" fmla="*/ 0 h 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" h="4">
                    <a:moveTo>
                      <a:pt x="1" y="0"/>
                    </a:moveTo>
                    <a:lnTo>
                      <a:pt x="1" y="0"/>
                    </a:lnTo>
                    <a:cubicBezTo>
                      <a:pt x="1" y="1"/>
                      <a:pt x="2" y="3"/>
                      <a:pt x="1" y="4"/>
                    </a:cubicBezTo>
                    <a:cubicBezTo>
                      <a:pt x="1" y="3"/>
                      <a:pt x="0" y="1"/>
                      <a:pt x="1" y="0"/>
                    </a:cubicBezTo>
                    <a:close/>
                  </a:path>
                </a:pathLst>
              </a:custGeom>
              <a:solidFill>
                <a:srgbClr val="FCFCFC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sz="2400">
                  <a:solidFill>
                    <a:prstClr val="black"/>
                  </a:solidFill>
                </a:endParaRPr>
              </a:p>
            </p:txBody>
          </p:sp>
          <p:sp>
            <p:nvSpPr>
              <p:cNvPr id="480" name="Freeform 179"/>
              <p:cNvSpPr>
                <a:spLocks/>
              </p:cNvSpPr>
              <p:nvPr/>
            </p:nvSpPr>
            <p:spPr bwMode="auto">
              <a:xfrm>
                <a:off x="2581" y="3389"/>
                <a:ext cx="1" cy="2"/>
              </a:xfrm>
              <a:custGeom>
                <a:avLst/>
                <a:gdLst>
                  <a:gd name="T0" fmla="*/ 0 w 1"/>
                  <a:gd name="T1" fmla="*/ 0 h 4"/>
                  <a:gd name="T2" fmla="*/ 0 w 1"/>
                  <a:gd name="T3" fmla="*/ 0 h 4"/>
                  <a:gd name="T4" fmla="*/ 0 w 1"/>
                  <a:gd name="T5" fmla="*/ 4 h 4"/>
                  <a:gd name="T6" fmla="*/ 0 w 1"/>
                  <a:gd name="T7" fmla="*/ 0 h 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" h="4">
                    <a:moveTo>
                      <a:pt x="0" y="0"/>
                    </a:moveTo>
                    <a:lnTo>
                      <a:pt x="0" y="0"/>
                    </a:lnTo>
                    <a:cubicBezTo>
                      <a:pt x="1" y="2"/>
                      <a:pt x="1" y="3"/>
                      <a:pt x="0" y="4"/>
                    </a:cubicBezTo>
                    <a:cubicBezTo>
                      <a:pt x="0" y="3"/>
                      <a:pt x="0" y="2"/>
                      <a:pt x="0" y="0"/>
                    </a:cubicBezTo>
                    <a:close/>
                  </a:path>
                </a:pathLst>
              </a:custGeom>
              <a:solidFill>
                <a:srgbClr val="FCFCFC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sz="2400">
                  <a:solidFill>
                    <a:prstClr val="black"/>
                  </a:solidFill>
                </a:endParaRPr>
              </a:p>
            </p:txBody>
          </p:sp>
          <p:sp>
            <p:nvSpPr>
              <p:cNvPr id="481" name="Freeform 180"/>
              <p:cNvSpPr>
                <a:spLocks/>
              </p:cNvSpPr>
              <p:nvPr/>
            </p:nvSpPr>
            <p:spPr bwMode="auto">
              <a:xfrm>
                <a:off x="2568" y="3389"/>
                <a:ext cx="2" cy="1"/>
              </a:xfrm>
              <a:custGeom>
                <a:avLst/>
                <a:gdLst>
                  <a:gd name="T0" fmla="*/ 0 w 4"/>
                  <a:gd name="T1" fmla="*/ 1 h 2"/>
                  <a:gd name="T2" fmla="*/ 0 w 4"/>
                  <a:gd name="T3" fmla="*/ 1 h 2"/>
                  <a:gd name="T4" fmla="*/ 4 w 4"/>
                  <a:gd name="T5" fmla="*/ 1 h 2"/>
                  <a:gd name="T6" fmla="*/ 0 w 4"/>
                  <a:gd name="T7" fmla="*/ 1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4" h="2">
                    <a:moveTo>
                      <a:pt x="0" y="1"/>
                    </a:moveTo>
                    <a:lnTo>
                      <a:pt x="0" y="1"/>
                    </a:lnTo>
                    <a:cubicBezTo>
                      <a:pt x="2" y="0"/>
                      <a:pt x="3" y="1"/>
                      <a:pt x="4" y="1"/>
                    </a:cubicBezTo>
                    <a:cubicBezTo>
                      <a:pt x="3" y="2"/>
                      <a:pt x="2" y="1"/>
                      <a:pt x="0" y="1"/>
                    </a:cubicBezTo>
                    <a:close/>
                  </a:path>
                </a:pathLst>
              </a:custGeom>
              <a:solidFill>
                <a:srgbClr val="FCFCFC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sz="2400">
                  <a:solidFill>
                    <a:prstClr val="black"/>
                  </a:solidFill>
                </a:endParaRPr>
              </a:p>
            </p:txBody>
          </p:sp>
          <p:sp>
            <p:nvSpPr>
              <p:cNvPr id="482" name="Freeform 181"/>
              <p:cNvSpPr>
                <a:spLocks/>
              </p:cNvSpPr>
              <p:nvPr/>
            </p:nvSpPr>
            <p:spPr bwMode="auto">
              <a:xfrm>
                <a:off x="1874" y="3389"/>
                <a:ext cx="2" cy="0"/>
              </a:xfrm>
              <a:custGeom>
                <a:avLst/>
                <a:gdLst>
                  <a:gd name="T0" fmla="*/ 0 w 4"/>
                  <a:gd name="T1" fmla="*/ 1 h 1"/>
                  <a:gd name="T2" fmla="*/ 0 w 4"/>
                  <a:gd name="T3" fmla="*/ 1 h 1"/>
                  <a:gd name="T4" fmla="*/ 4 w 4"/>
                  <a:gd name="T5" fmla="*/ 0 h 1"/>
                  <a:gd name="T6" fmla="*/ 0 w 4"/>
                  <a:gd name="T7" fmla="*/ 1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4" h="1">
                    <a:moveTo>
                      <a:pt x="0" y="1"/>
                    </a:moveTo>
                    <a:lnTo>
                      <a:pt x="0" y="1"/>
                    </a:lnTo>
                    <a:cubicBezTo>
                      <a:pt x="1" y="0"/>
                      <a:pt x="2" y="0"/>
                      <a:pt x="4" y="0"/>
                    </a:cubicBezTo>
                    <a:cubicBezTo>
                      <a:pt x="3" y="1"/>
                      <a:pt x="1" y="1"/>
                      <a:pt x="0" y="1"/>
                    </a:cubicBezTo>
                    <a:close/>
                  </a:path>
                </a:pathLst>
              </a:custGeom>
              <a:solidFill>
                <a:srgbClr val="FCFCFC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sz="2400">
                  <a:solidFill>
                    <a:prstClr val="black"/>
                  </a:solidFill>
                </a:endParaRPr>
              </a:p>
            </p:txBody>
          </p:sp>
          <p:sp>
            <p:nvSpPr>
              <p:cNvPr id="483" name="Freeform 182"/>
              <p:cNvSpPr>
                <a:spLocks/>
              </p:cNvSpPr>
              <p:nvPr/>
            </p:nvSpPr>
            <p:spPr bwMode="auto">
              <a:xfrm>
                <a:off x="1811" y="3477"/>
                <a:ext cx="1" cy="3"/>
              </a:xfrm>
              <a:custGeom>
                <a:avLst/>
                <a:gdLst>
                  <a:gd name="T0" fmla="*/ 1 w 2"/>
                  <a:gd name="T1" fmla="*/ 4 h 4"/>
                  <a:gd name="T2" fmla="*/ 1 w 2"/>
                  <a:gd name="T3" fmla="*/ 4 h 4"/>
                  <a:gd name="T4" fmla="*/ 1 w 2"/>
                  <a:gd name="T5" fmla="*/ 0 h 4"/>
                  <a:gd name="T6" fmla="*/ 1 w 2"/>
                  <a:gd name="T7" fmla="*/ 4 h 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" h="4">
                    <a:moveTo>
                      <a:pt x="1" y="4"/>
                    </a:moveTo>
                    <a:lnTo>
                      <a:pt x="1" y="4"/>
                    </a:lnTo>
                    <a:cubicBezTo>
                      <a:pt x="1" y="2"/>
                      <a:pt x="0" y="1"/>
                      <a:pt x="1" y="0"/>
                    </a:cubicBezTo>
                    <a:cubicBezTo>
                      <a:pt x="1" y="1"/>
                      <a:pt x="2" y="3"/>
                      <a:pt x="1" y="4"/>
                    </a:cubicBezTo>
                    <a:close/>
                  </a:path>
                </a:pathLst>
              </a:custGeom>
              <a:solidFill>
                <a:srgbClr val="FCFCFC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sz="2400">
                  <a:solidFill>
                    <a:prstClr val="black"/>
                  </a:solidFill>
                </a:endParaRPr>
              </a:p>
            </p:txBody>
          </p:sp>
          <p:sp>
            <p:nvSpPr>
              <p:cNvPr id="484" name="Freeform 183"/>
              <p:cNvSpPr>
                <a:spLocks/>
              </p:cNvSpPr>
              <p:nvPr/>
            </p:nvSpPr>
            <p:spPr bwMode="auto">
              <a:xfrm>
                <a:off x="2001" y="3476"/>
                <a:ext cx="0" cy="2"/>
              </a:xfrm>
              <a:custGeom>
                <a:avLst/>
                <a:gdLst>
                  <a:gd name="T0" fmla="*/ 0 w 1"/>
                  <a:gd name="T1" fmla="*/ 4 h 4"/>
                  <a:gd name="T2" fmla="*/ 0 w 1"/>
                  <a:gd name="T3" fmla="*/ 4 h 4"/>
                  <a:gd name="T4" fmla="*/ 0 w 1"/>
                  <a:gd name="T5" fmla="*/ 0 h 4"/>
                  <a:gd name="T6" fmla="*/ 0 w 1"/>
                  <a:gd name="T7" fmla="*/ 4 h 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" h="4">
                    <a:moveTo>
                      <a:pt x="0" y="4"/>
                    </a:moveTo>
                    <a:lnTo>
                      <a:pt x="0" y="4"/>
                    </a:lnTo>
                    <a:cubicBezTo>
                      <a:pt x="0" y="3"/>
                      <a:pt x="0" y="1"/>
                      <a:pt x="0" y="0"/>
                    </a:cubicBezTo>
                    <a:cubicBezTo>
                      <a:pt x="0" y="1"/>
                      <a:pt x="1" y="3"/>
                      <a:pt x="0" y="4"/>
                    </a:cubicBezTo>
                    <a:close/>
                  </a:path>
                </a:pathLst>
              </a:custGeom>
              <a:solidFill>
                <a:srgbClr val="FCFCFC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sz="2400">
                  <a:solidFill>
                    <a:prstClr val="black"/>
                  </a:solidFill>
                </a:endParaRPr>
              </a:p>
            </p:txBody>
          </p:sp>
          <p:sp>
            <p:nvSpPr>
              <p:cNvPr id="485" name="Freeform 184"/>
              <p:cNvSpPr>
                <a:spLocks/>
              </p:cNvSpPr>
              <p:nvPr/>
            </p:nvSpPr>
            <p:spPr bwMode="auto">
              <a:xfrm>
                <a:off x="2204" y="3474"/>
                <a:ext cx="3" cy="1"/>
              </a:xfrm>
              <a:custGeom>
                <a:avLst/>
                <a:gdLst>
                  <a:gd name="T0" fmla="*/ 4 w 4"/>
                  <a:gd name="T1" fmla="*/ 1 h 2"/>
                  <a:gd name="T2" fmla="*/ 4 w 4"/>
                  <a:gd name="T3" fmla="*/ 1 h 2"/>
                  <a:gd name="T4" fmla="*/ 0 w 4"/>
                  <a:gd name="T5" fmla="*/ 0 h 2"/>
                  <a:gd name="T6" fmla="*/ 4 w 4"/>
                  <a:gd name="T7" fmla="*/ 1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4" h="2">
                    <a:moveTo>
                      <a:pt x="4" y="1"/>
                    </a:moveTo>
                    <a:lnTo>
                      <a:pt x="4" y="1"/>
                    </a:lnTo>
                    <a:cubicBezTo>
                      <a:pt x="3" y="1"/>
                      <a:pt x="2" y="2"/>
                      <a:pt x="0" y="0"/>
                    </a:cubicBezTo>
                    <a:cubicBezTo>
                      <a:pt x="2" y="1"/>
                      <a:pt x="3" y="0"/>
                      <a:pt x="4" y="1"/>
                    </a:cubicBezTo>
                    <a:close/>
                  </a:path>
                </a:pathLst>
              </a:custGeom>
              <a:solidFill>
                <a:srgbClr val="FCFCFC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sz="2400">
                  <a:solidFill>
                    <a:prstClr val="black"/>
                  </a:solidFill>
                </a:endParaRPr>
              </a:p>
            </p:txBody>
          </p:sp>
          <p:sp>
            <p:nvSpPr>
              <p:cNvPr id="486" name="Freeform 185"/>
              <p:cNvSpPr>
                <a:spLocks/>
              </p:cNvSpPr>
              <p:nvPr/>
            </p:nvSpPr>
            <p:spPr bwMode="auto">
              <a:xfrm>
                <a:off x="1811" y="3474"/>
                <a:ext cx="1" cy="2"/>
              </a:xfrm>
              <a:custGeom>
                <a:avLst/>
                <a:gdLst>
                  <a:gd name="T0" fmla="*/ 0 w 1"/>
                  <a:gd name="T1" fmla="*/ 4 h 4"/>
                  <a:gd name="T2" fmla="*/ 0 w 1"/>
                  <a:gd name="T3" fmla="*/ 4 h 4"/>
                  <a:gd name="T4" fmla="*/ 1 w 1"/>
                  <a:gd name="T5" fmla="*/ 0 h 4"/>
                  <a:gd name="T6" fmla="*/ 0 w 1"/>
                  <a:gd name="T7" fmla="*/ 4 h 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" h="4">
                    <a:moveTo>
                      <a:pt x="0" y="4"/>
                    </a:moveTo>
                    <a:lnTo>
                      <a:pt x="0" y="4"/>
                    </a:lnTo>
                    <a:cubicBezTo>
                      <a:pt x="0" y="2"/>
                      <a:pt x="0" y="1"/>
                      <a:pt x="1" y="0"/>
                    </a:cubicBezTo>
                    <a:cubicBezTo>
                      <a:pt x="1" y="1"/>
                      <a:pt x="1" y="3"/>
                      <a:pt x="0" y="4"/>
                    </a:cubicBezTo>
                    <a:close/>
                  </a:path>
                </a:pathLst>
              </a:custGeom>
              <a:solidFill>
                <a:srgbClr val="FCFCFC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sz="2400">
                  <a:solidFill>
                    <a:prstClr val="black"/>
                  </a:solidFill>
                </a:endParaRPr>
              </a:p>
            </p:txBody>
          </p:sp>
          <p:sp>
            <p:nvSpPr>
              <p:cNvPr id="487" name="Freeform 186"/>
              <p:cNvSpPr>
                <a:spLocks/>
              </p:cNvSpPr>
              <p:nvPr/>
            </p:nvSpPr>
            <p:spPr bwMode="auto">
              <a:xfrm>
                <a:off x="1805" y="3473"/>
                <a:ext cx="1" cy="2"/>
              </a:xfrm>
              <a:custGeom>
                <a:avLst/>
                <a:gdLst>
                  <a:gd name="T0" fmla="*/ 1 w 1"/>
                  <a:gd name="T1" fmla="*/ 0 h 3"/>
                  <a:gd name="T2" fmla="*/ 1 w 1"/>
                  <a:gd name="T3" fmla="*/ 0 h 3"/>
                  <a:gd name="T4" fmla="*/ 1 w 1"/>
                  <a:gd name="T5" fmla="*/ 3 h 3"/>
                  <a:gd name="T6" fmla="*/ 1 w 1"/>
                  <a:gd name="T7" fmla="*/ 0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" h="3">
                    <a:moveTo>
                      <a:pt x="1" y="0"/>
                    </a:moveTo>
                    <a:lnTo>
                      <a:pt x="1" y="0"/>
                    </a:lnTo>
                    <a:cubicBezTo>
                      <a:pt x="1" y="1"/>
                      <a:pt x="1" y="2"/>
                      <a:pt x="1" y="3"/>
                    </a:cubicBezTo>
                    <a:cubicBezTo>
                      <a:pt x="1" y="2"/>
                      <a:pt x="0" y="1"/>
                      <a:pt x="1" y="0"/>
                    </a:cubicBezTo>
                    <a:close/>
                  </a:path>
                </a:pathLst>
              </a:custGeom>
              <a:solidFill>
                <a:srgbClr val="FCFCFC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sz="2400">
                  <a:solidFill>
                    <a:prstClr val="black"/>
                  </a:solidFill>
                </a:endParaRPr>
              </a:p>
            </p:txBody>
          </p:sp>
          <p:sp>
            <p:nvSpPr>
              <p:cNvPr id="488" name="Freeform 187"/>
              <p:cNvSpPr>
                <a:spLocks/>
              </p:cNvSpPr>
              <p:nvPr/>
            </p:nvSpPr>
            <p:spPr bwMode="auto">
              <a:xfrm>
                <a:off x="1864" y="3471"/>
                <a:ext cx="2" cy="2"/>
              </a:xfrm>
              <a:custGeom>
                <a:avLst/>
                <a:gdLst>
                  <a:gd name="T0" fmla="*/ 1 w 2"/>
                  <a:gd name="T1" fmla="*/ 0 h 3"/>
                  <a:gd name="T2" fmla="*/ 1 w 2"/>
                  <a:gd name="T3" fmla="*/ 0 h 3"/>
                  <a:gd name="T4" fmla="*/ 1 w 2"/>
                  <a:gd name="T5" fmla="*/ 3 h 3"/>
                  <a:gd name="T6" fmla="*/ 1 w 2"/>
                  <a:gd name="T7" fmla="*/ 0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" h="3">
                    <a:moveTo>
                      <a:pt x="1" y="0"/>
                    </a:moveTo>
                    <a:lnTo>
                      <a:pt x="1" y="0"/>
                    </a:lnTo>
                    <a:cubicBezTo>
                      <a:pt x="1" y="1"/>
                      <a:pt x="2" y="2"/>
                      <a:pt x="1" y="3"/>
                    </a:cubicBezTo>
                    <a:cubicBezTo>
                      <a:pt x="1" y="2"/>
                      <a:pt x="0" y="1"/>
                      <a:pt x="1" y="0"/>
                    </a:cubicBezTo>
                    <a:close/>
                  </a:path>
                </a:pathLst>
              </a:custGeom>
              <a:solidFill>
                <a:srgbClr val="FCFCFC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sz="2400">
                  <a:solidFill>
                    <a:prstClr val="black"/>
                  </a:solidFill>
                </a:endParaRPr>
              </a:p>
            </p:txBody>
          </p:sp>
          <p:sp>
            <p:nvSpPr>
              <p:cNvPr id="489" name="Freeform 188"/>
              <p:cNvSpPr>
                <a:spLocks/>
              </p:cNvSpPr>
              <p:nvPr/>
            </p:nvSpPr>
            <p:spPr bwMode="auto">
              <a:xfrm>
                <a:off x="1872" y="3471"/>
                <a:ext cx="1" cy="2"/>
              </a:xfrm>
              <a:custGeom>
                <a:avLst/>
                <a:gdLst>
                  <a:gd name="T0" fmla="*/ 0 w 1"/>
                  <a:gd name="T1" fmla="*/ 4 h 4"/>
                  <a:gd name="T2" fmla="*/ 0 w 1"/>
                  <a:gd name="T3" fmla="*/ 4 h 4"/>
                  <a:gd name="T4" fmla="*/ 1 w 1"/>
                  <a:gd name="T5" fmla="*/ 0 h 4"/>
                  <a:gd name="T6" fmla="*/ 0 w 1"/>
                  <a:gd name="T7" fmla="*/ 4 h 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" h="4">
                    <a:moveTo>
                      <a:pt x="0" y="4"/>
                    </a:moveTo>
                    <a:lnTo>
                      <a:pt x="0" y="4"/>
                    </a:lnTo>
                    <a:cubicBezTo>
                      <a:pt x="0" y="2"/>
                      <a:pt x="0" y="1"/>
                      <a:pt x="1" y="0"/>
                    </a:cubicBezTo>
                    <a:cubicBezTo>
                      <a:pt x="1" y="1"/>
                      <a:pt x="1" y="3"/>
                      <a:pt x="0" y="4"/>
                    </a:cubicBezTo>
                    <a:close/>
                  </a:path>
                </a:pathLst>
              </a:custGeom>
              <a:solidFill>
                <a:srgbClr val="FCFCFC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sz="2400">
                  <a:solidFill>
                    <a:prstClr val="black"/>
                  </a:solidFill>
                </a:endParaRPr>
              </a:p>
            </p:txBody>
          </p:sp>
          <p:sp>
            <p:nvSpPr>
              <p:cNvPr id="490" name="Freeform 189"/>
              <p:cNvSpPr>
                <a:spLocks/>
              </p:cNvSpPr>
              <p:nvPr/>
            </p:nvSpPr>
            <p:spPr bwMode="auto">
              <a:xfrm>
                <a:off x="2536" y="3470"/>
                <a:ext cx="0" cy="2"/>
              </a:xfrm>
              <a:custGeom>
                <a:avLst/>
                <a:gdLst>
                  <a:gd name="T0" fmla="*/ 1 w 1"/>
                  <a:gd name="T1" fmla="*/ 4 h 4"/>
                  <a:gd name="T2" fmla="*/ 1 w 1"/>
                  <a:gd name="T3" fmla="*/ 4 h 4"/>
                  <a:gd name="T4" fmla="*/ 0 w 1"/>
                  <a:gd name="T5" fmla="*/ 0 h 4"/>
                  <a:gd name="T6" fmla="*/ 1 w 1"/>
                  <a:gd name="T7" fmla="*/ 4 h 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" h="4">
                    <a:moveTo>
                      <a:pt x="1" y="4"/>
                    </a:moveTo>
                    <a:lnTo>
                      <a:pt x="1" y="4"/>
                    </a:lnTo>
                    <a:cubicBezTo>
                      <a:pt x="0" y="3"/>
                      <a:pt x="0" y="2"/>
                      <a:pt x="0" y="0"/>
                    </a:cubicBezTo>
                    <a:cubicBezTo>
                      <a:pt x="1" y="1"/>
                      <a:pt x="1" y="3"/>
                      <a:pt x="1" y="4"/>
                    </a:cubicBezTo>
                    <a:close/>
                  </a:path>
                </a:pathLst>
              </a:custGeom>
              <a:solidFill>
                <a:srgbClr val="FCFCFC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sz="2400">
                  <a:solidFill>
                    <a:prstClr val="black"/>
                  </a:solidFill>
                </a:endParaRPr>
              </a:p>
            </p:txBody>
          </p:sp>
          <p:sp>
            <p:nvSpPr>
              <p:cNvPr id="491" name="Freeform 190"/>
              <p:cNvSpPr>
                <a:spLocks/>
              </p:cNvSpPr>
              <p:nvPr/>
            </p:nvSpPr>
            <p:spPr bwMode="auto">
              <a:xfrm>
                <a:off x="2388" y="3470"/>
                <a:ext cx="1" cy="1"/>
              </a:xfrm>
              <a:custGeom>
                <a:avLst/>
                <a:gdLst>
                  <a:gd name="T0" fmla="*/ 1 w 1"/>
                  <a:gd name="T1" fmla="*/ 0 h 3"/>
                  <a:gd name="T2" fmla="*/ 1 w 1"/>
                  <a:gd name="T3" fmla="*/ 0 h 3"/>
                  <a:gd name="T4" fmla="*/ 1 w 1"/>
                  <a:gd name="T5" fmla="*/ 3 h 3"/>
                  <a:gd name="T6" fmla="*/ 1 w 1"/>
                  <a:gd name="T7" fmla="*/ 0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" h="3">
                    <a:moveTo>
                      <a:pt x="1" y="0"/>
                    </a:moveTo>
                    <a:lnTo>
                      <a:pt x="1" y="0"/>
                    </a:lnTo>
                    <a:cubicBezTo>
                      <a:pt x="1" y="1"/>
                      <a:pt x="1" y="2"/>
                      <a:pt x="1" y="3"/>
                    </a:cubicBezTo>
                    <a:cubicBezTo>
                      <a:pt x="0" y="2"/>
                      <a:pt x="0" y="1"/>
                      <a:pt x="1" y="0"/>
                    </a:cubicBezTo>
                    <a:close/>
                  </a:path>
                </a:pathLst>
              </a:custGeom>
              <a:solidFill>
                <a:srgbClr val="FCFCFC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sz="2400">
                  <a:solidFill>
                    <a:prstClr val="black"/>
                  </a:solidFill>
                </a:endParaRPr>
              </a:p>
            </p:txBody>
          </p:sp>
          <p:sp>
            <p:nvSpPr>
              <p:cNvPr id="492" name="Freeform 191"/>
              <p:cNvSpPr>
                <a:spLocks/>
              </p:cNvSpPr>
              <p:nvPr/>
            </p:nvSpPr>
            <p:spPr bwMode="auto">
              <a:xfrm>
                <a:off x="1812" y="3470"/>
                <a:ext cx="0" cy="1"/>
              </a:xfrm>
              <a:custGeom>
                <a:avLst/>
                <a:gdLst>
                  <a:gd name="T0" fmla="*/ 0 w 1"/>
                  <a:gd name="T1" fmla="*/ 3 h 3"/>
                  <a:gd name="T2" fmla="*/ 0 w 1"/>
                  <a:gd name="T3" fmla="*/ 3 h 3"/>
                  <a:gd name="T4" fmla="*/ 1 w 1"/>
                  <a:gd name="T5" fmla="*/ 0 h 3"/>
                  <a:gd name="T6" fmla="*/ 0 w 1"/>
                  <a:gd name="T7" fmla="*/ 3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" h="3">
                    <a:moveTo>
                      <a:pt x="0" y="3"/>
                    </a:moveTo>
                    <a:lnTo>
                      <a:pt x="0" y="3"/>
                    </a:lnTo>
                    <a:cubicBezTo>
                      <a:pt x="0" y="2"/>
                      <a:pt x="0" y="1"/>
                      <a:pt x="1" y="0"/>
                    </a:cubicBezTo>
                    <a:cubicBezTo>
                      <a:pt x="1" y="1"/>
                      <a:pt x="1" y="2"/>
                      <a:pt x="0" y="3"/>
                    </a:cubicBezTo>
                    <a:close/>
                  </a:path>
                </a:pathLst>
              </a:custGeom>
              <a:solidFill>
                <a:srgbClr val="FCFCFC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sz="2400">
                  <a:solidFill>
                    <a:prstClr val="black"/>
                  </a:solidFill>
                </a:endParaRPr>
              </a:p>
            </p:txBody>
          </p:sp>
          <p:sp>
            <p:nvSpPr>
              <p:cNvPr id="493" name="Freeform 192"/>
              <p:cNvSpPr>
                <a:spLocks/>
              </p:cNvSpPr>
              <p:nvPr/>
            </p:nvSpPr>
            <p:spPr bwMode="auto">
              <a:xfrm>
                <a:off x="2567" y="3469"/>
                <a:ext cx="1" cy="1"/>
              </a:xfrm>
              <a:custGeom>
                <a:avLst/>
                <a:gdLst>
                  <a:gd name="T0" fmla="*/ 0 w 1"/>
                  <a:gd name="T1" fmla="*/ 0 h 3"/>
                  <a:gd name="T2" fmla="*/ 0 w 1"/>
                  <a:gd name="T3" fmla="*/ 0 h 3"/>
                  <a:gd name="T4" fmla="*/ 1 w 1"/>
                  <a:gd name="T5" fmla="*/ 3 h 3"/>
                  <a:gd name="T6" fmla="*/ 0 w 1"/>
                  <a:gd name="T7" fmla="*/ 0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" h="3">
                    <a:moveTo>
                      <a:pt x="0" y="0"/>
                    </a:moveTo>
                    <a:lnTo>
                      <a:pt x="0" y="0"/>
                    </a:lnTo>
                    <a:cubicBezTo>
                      <a:pt x="1" y="1"/>
                      <a:pt x="1" y="2"/>
                      <a:pt x="1" y="3"/>
                    </a:cubicBezTo>
                    <a:cubicBezTo>
                      <a:pt x="0" y="2"/>
                      <a:pt x="0" y="1"/>
                      <a:pt x="0" y="0"/>
                    </a:cubicBezTo>
                    <a:close/>
                  </a:path>
                </a:pathLst>
              </a:custGeom>
              <a:solidFill>
                <a:srgbClr val="FCFCFC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sz="2400">
                  <a:solidFill>
                    <a:prstClr val="black"/>
                  </a:solidFill>
                </a:endParaRPr>
              </a:p>
            </p:txBody>
          </p:sp>
          <p:sp>
            <p:nvSpPr>
              <p:cNvPr id="494" name="Freeform 193"/>
              <p:cNvSpPr>
                <a:spLocks/>
              </p:cNvSpPr>
              <p:nvPr/>
            </p:nvSpPr>
            <p:spPr bwMode="auto">
              <a:xfrm>
                <a:off x="1812" y="3466"/>
                <a:ext cx="1" cy="1"/>
              </a:xfrm>
              <a:custGeom>
                <a:avLst/>
                <a:gdLst>
                  <a:gd name="T0" fmla="*/ 0 w 1"/>
                  <a:gd name="T1" fmla="*/ 3 h 3"/>
                  <a:gd name="T2" fmla="*/ 0 w 1"/>
                  <a:gd name="T3" fmla="*/ 3 h 3"/>
                  <a:gd name="T4" fmla="*/ 0 w 1"/>
                  <a:gd name="T5" fmla="*/ 0 h 3"/>
                  <a:gd name="T6" fmla="*/ 0 w 1"/>
                  <a:gd name="T7" fmla="*/ 3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" h="3">
                    <a:moveTo>
                      <a:pt x="0" y="3"/>
                    </a:moveTo>
                    <a:lnTo>
                      <a:pt x="0" y="3"/>
                    </a:lnTo>
                    <a:cubicBezTo>
                      <a:pt x="0" y="2"/>
                      <a:pt x="0" y="1"/>
                      <a:pt x="0" y="0"/>
                    </a:cubicBezTo>
                    <a:cubicBezTo>
                      <a:pt x="0" y="1"/>
                      <a:pt x="1" y="2"/>
                      <a:pt x="0" y="3"/>
                    </a:cubicBezTo>
                    <a:close/>
                  </a:path>
                </a:pathLst>
              </a:custGeom>
              <a:solidFill>
                <a:srgbClr val="FCFCFC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sz="2400">
                  <a:solidFill>
                    <a:prstClr val="black"/>
                  </a:solidFill>
                </a:endParaRPr>
              </a:p>
            </p:txBody>
          </p:sp>
          <p:sp>
            <p:nvSpPr>
              <p:cNvPr id="495" name="Freeform 194"/>
              <p:cNvSpPr>
                <a:spLocks/>
              </p:cNvSpPr>
              <p:nvPr/>
            </p:nvSpPr>
            <p:spPr bwMode="auto">
              <a:xfrm>
                <a:off x="2365" y="3461"/>
                <a:ext cx="1" cy="1"/>
              </a:xfrm>
              <a:custGeom>
                <a:avLst/>
                <a:gdLst>
                  <a:gd name="T0" fmla="*/ 1 w 2"/>
                  <a:gd name="T1" fmla="*/ 3 h 3"/>
                  <a:gd name="T2" fmla="*/ 1 w 2"/>
                  <a:gd name="T3" fmla="*/ 3 h 3"/>
                  <a:gd name="T4" fmla="*/ 1 w 2"/>
                  <a:gd name="T5" fmla="*/ 0 h 3"/>
                  <a:gd name="T6" fmla="*/ 1 w 2"/>
                  <a:gd name="T7" fmla="*/ 3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" h="3">
                    <a:moveTo>
                      <a:pt x="1" y="3"/>
                    </a:moveTo>
                    <a:lnTo>
                      <a:pt x="1" y="3"/>
                    </a:lnTo>
                    <a:cubicBezTo>
                      <a:pt x="0" y="2"/>
                      <a:pt x="1" y="1"/>
                      <a:pt x="1" y="0"/>
                    </a:cubicBezTo>
                    <a:cubicBezTo>
                      <a:pt x="2" y="1"/>
                      <a:pt x="1" y="2"/>
                      <a:pt x="1" y="3"/>
                    </a:cubicBezTo>
                    <a:close/>
                  </a:path>
                </a:pathLst>
              </a:custGeom>
              <a:solidFill>
                <a:srgbClr val="FCFCFC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sz="2400">
                  <a:solidFill>
                    <a:prstClr val="black"/>
                  </a:solidFill>
                </a:endParaRPr>
              </a:p>
            </p:txBody>
          </p:sp>
          <p:sp>
            <p:nvSpPr>
              <p:cNvPr id="496" name="Freeform 195"/>
              <p:cNvSpPr>
                <a:spLocks/>
              </p:cNvSpPr>
              <p:nvPr/>
            </p:nvSpPr>
            <p:spPr bwMode="auto">
              <a:xfrm>
                <a:off x="2565" y="3459"/>
                <a:ext cx="2" cy="2"/>
              </a:xfrm>
              <a:custGeom>
                <a:avLst/>
                <a:gdLst>
                  <a:gd name="T0" fmla="*/ 1 w 2"/>
                  <a:gd name="T1" fmla="*/ 0 h 4"/>
                  <a:gd name="T2" fmla="*/ 1 w 2"/>
                  <a:gd name="T3" fmla="*/ 0 h 4"/>
                  <a:gd name="T4" fmla="*/ 2 w 2"/>
                  <a:gd name="T5" fmla="*/ 4 h 4"/>
                  <a:gd name="T6" fmla="*/ 1 w 2"/>
                  <a:gd name="T7" fmla="*/ 0 h 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" h="4">
                    <a:moveTo>
                      <a:pt x="1" y="0"/>
                    </a:moveTo>
                    <a:lnTo>
                      <a:pt x="1" y="0"/>
                    </a:lnTo>
                    <a:cubicBezTo>
                      <a:pt x="2" y="1"/>
                      <a:pt x="2" y="3"/>
                      <a:pt x="2" y="4"/>
                    </a:cubicBezTo>
                    <a:cubicBezTo>
                      <a:pt x="0" y="3"/>
                      <a:pt x="1" y="1"/>
                      <a:pt x="1" y="0"/>
                    </a:cubicBezTo>
                    <a:close/>
                  </a:path>
                </a:pathLst>
              </a:custGeom>
              <a:solidFill>
                <a:srgbClr val="FCFCFC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sz="2400">
                  <a:solidFill>
                    <a:prstClr val="black"/>
                  </a:solidFill>
                </a:endParaRPr>
              </a:p>
            </p:txBody>
          </p:sp>
          <p:sp>
            <p:nvSpPr>
              <p:cNvPr id="497" name="Freeform 196"/>
              <p:cNvSpPr>
                <a:spLocks/>
              </p:cNvSpPr>
              <p:nvPr/>
            </p:nvSpPr>
            <p:spPr bwMode="auto">
              <a:xfrm>
                <a:off x="1806" y="3459"/>
                <a:ext cx="1" cy="2"/>
              </a:xfrm>
              <a:custGeom>
                <a:avLst/>
                <a:gdLst>
                  <a:gd name="T0" fmla="*/ 1 w 2"/>
                  <a:gd name="T1" fmla="*/ 0 h 3"/>
                  <a:gd name="T2" fmla="*/ 1 w 2"/>
                  <a:gd name="T3" fmla="*/ 0 h 3"/>
                  <a:gd name="T4" fmla="*/ 1 w 2"/>
                  <a:gd name="T5" fmla="*/ 3 h 3"/>
                  <a:gd name="T6" fmla="*/ 1 w 2"/>
                  <a:gd name="T7" fmla="*/ 0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" h="3">
                    <a:moveTo>
                      <a:pt x="1" y="0"/>
                    </a:moveTo>
                    <a:lnTo>
                      <a:pt x="1" y="0"/>
                    </a:lnTo>
                    <a:cubicBezTo>
                      <a:pt x="1" y="1"/>
                      <a:pt x="2" y="2"/>
                      <a:pt x="1" y="3"/>
                    </a:cubicBezTo>
                    <a:cubicBezTo>
                      <a:pt x="1" y="2"/>
                      <a:pt x="0" y="1"/>
                      <a:pt x="1" y="0"/>
                    </a:cubicBezTo>
                    <a:close/>
                  </a:path>
                </a:pathLst>
              </a:custGeom>
              <a:solidFill>
                <a:srgbClr val="FCFCFC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sz="2400">
                  <a:solidFill>
                    <a:prstClr val="black"/>
                  </a:solidFill>
                </a:endParaRPr>
              </a:p>
            </p:txBody>
          </p:sp>
          <p:sp>
            <p:nvSpPr>
              <p:cNvPr id="498" name="Freeform 197"/>
              <p:cNvSpPr>
                <a:spLocks/>
              </p:cNvSpPr>
              <p:nvPr/>
            </p:nvSpPr>
            <p:spPr bwMode="auto">
              <a:xfrm>
                <a:off x="1813" y="3452"/>
                <a:ext cx="1" cy="2"/>
              </a:xfrm>
              <a:custGeom>
                <a:avLst/>
                <a:gdLst>
                  <a:gd name="T0" fmla="*/ 0 w 1"/>
                  <a:gd name="T1" fmla="*/ 4 h 4"/>
                  <a:gd name="T2" fmla="*/ 0 w 1"/>
                  <a:gd name="T3" fmla="*/ 4 h 4"/>
                  <a:gd name="T4" fmla="*/ 0 w 1"/>
                  <a:gd name="T5" fmla="*/ 0 h 4"/>
                  <a:gd name="T6" fmla="*/ 0 w 1"/>
                  <a:gd name="T7" fmla="*/ 4 h 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" h="4">
                    <a:moveTo>
                      <a:pt x="0" y="4"/>
                    </a:moveTo>
                    <a:lnTo>
                      <a:pt x="0" y="4"/>
                    </a:lnTo>
                    <a:cubicBezTo>
                      <a:pt x="0" y="3"/>
                      <a:pt x="0" y="1"/>
                      <a:pt x="0" y="0"/>
                    </a:cubicBezTo>
                    <a:cubicBezTo>
                      <a:pt x="0" y="2"/>
                      <a:pt x="1" y="3"/>
                      <a:pt x="0" y="4"/>
                    </a:cubicBezTo>
                    <a:close/>
                  </a:path>
                </a:pathLst>
              </a:custGeom>
              <a:solidFill>
                <a:srgbClr val="FCFCFC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sz="2400">
                  <a:solidFill>
                    <a:prstClr val="black"/>
                  </a:solidFill>
                </a:endParaRPr>
              </a:p>
            </p:txBody>
          </p:sp>
          <p:sp>
            <p:nvSpPr>
              <p:cNvPr id="499" name="Freeform 198"/>
              <p:cNvSpPr>
                <a:spLocks/>
              </p:cNvSpPr>
              <p:nvPr/>
            </p:nvSpPr>
            <p:spPr bwMode="auto">
              <a:xfrm>
                <a:off x="1701" y="3449"/>
                <a:ext cx="2" cy="1"/>
              </a:xfrm>
              <a:custGeom>
                <a:avLst/>
                <a:gdLst>
                  <a:gd name="T0" fmla="*/ 4 w 4"/>
                  <a:gd name="T1" fmla="*/ 0 h 1"/>
                  <a:gd name="T2" fmla="*/ 4 w 4"/>
                  <a:gd name="T3" fmla="*/ 0 h 1"/>
                  <a:gd name="T4" fmla="*/ 0 w 4"/>
                  <a:gd name="T5" fmla="*/ 1 h 1"/>
                  <a:gd name="T6" fmla="*/ 4 w 4"/>
                  <a:gd name="T7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4" h="1">
                    <a:moveTo>
                      <a:pt x="4" y="0"/>
                    </a:moveTo>
                    <a:lnTo>
                      <a:pt x="4" y="0"/>
                    </a:lnTo>
                    <a:cubicBezTo>
                      <a:pt x="3" y="1"/>
                      <a:pt x="1" y="1"/>
                      <a:pt x="0" y="1"/>
                    </a:cubicBezTo>
                    <a:cubicBezTo>
                      <a:pt x="1" y="0"/>
                      <a:pt x="2" y="1"/>
                      <a:pt x="4" y="0"/>
                    </a:cubicBezTo>
                    <a:close/>
                  </a:path>
                </a:pathLst>
              </a:custGeom>
              <a:solidFill>
                <a:srgbClr val="FCFCFC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sz="2400">
                  <a:solidFill>
                    <a:prstClr val="black"/>
                  </a:solidFill>
                </a:endParaRPr>
              </a:p>
            </p:txBody>
          </p:sp>
          <p:sp>
            <p:nvSpPr>
              <p:cNvPr id="500" name="Freeform 199"/>
              <p:cNvSpPr>
                <a:spLocks/>
              </p:cNvSpPr>
              <p:nvPr/>
            </p:nvSpPr>
            <p:spPr bwMode="auto">
              <a:xfrm>
                <a:off x="2380" y="3449"/>
                <a:ext cx="1" cy="1"/>
              </a:xfrm>
              <a:custGeom>
                <a:avLst/>
                <a:gdLst>
                  <a:gd name="T0" fmla="*/ 0 w 3"/>
                  <a:gd name="T1" fmla="*/ 0 h 1"/>
                  <a:gd name="T2" fmla="*/ 0 w 3"/>
                  <a:gd name="T3" fmla="*/ 0 h 1"/>
                  <a:gd name="T4" fmla="*/ 3 w 3"/>
                  <a:gd name="T5" fmla="*/ 0 h 1"/>
                  <a:gd name="T6" fmla="*/ 0 w 3"/>
                  <a:gd name="T7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3" h="1">
                    <a:moveTo>
                      <a:pt x="0" y="0"/>
                    </a:moveTo>
                    <a:lnTo>
                      <a:pt x="0" y="0"/>
                    </a:lnTo>
                    <a:cubicBezTo>
                      <a:pt x="1" y="0"/>
                      <a:pt x="2" y="0"/>
                      <a:pt x="3" y="0"/>
                    </a:cubicBezTo>
                    <a:cubicBezTo>
                      <a:pt x="2" y="1"/>
                      <a:pt x="1" y="0"/>
                      <a:pt x="0" y="0"/>
                    </a:cubicBezTo>
                    <a:close/>
                  </a:path>
                </a:pathLst>
              </a:custGeom>
              <a:solidFill>
                <a:srgbClr val="FCFCFC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sz="2400">
                  <a:solidFill>
                    <a:prstClr val="black"/>
                  </a:solidFill>
                </a:endParaRPr>
              </a:p>
            </p:txBody>
          </p:sp>
          <p:sp>
            <p:nvSpPr>
              <p:cNvPr id="501" name="Freeform 200"/>
              <p:cNvSpPr>
                <a:spLocks/>
              </p:cNvSpPr>
              <p:nvPr/>
            </p:nvSpPr>
            <p:spPr bwMode="auto">
              <a:xfrm>
                <a:off x="1704" y="3449"/>
                <a:ext cx="3" cy="1"/>
              </a:xfrm>
              <a:custGeom>
                <a:avLst/>
                <a:gdLst>
                  <a:gd name="T0" fmla="*/ 4 w 4"/>
                  <a:gd name="T1" fmla="*/ 1 h 2"/>
                  <a:gd name="T2" fmla="*/ 4 w 4"/>
                  <a:gd name="T3" fmla="*/ 1 h 2"/>
                  <a:gd name="T4" fmla="*/ 0 w 4"/>
                  <a:gd name="T5" fmla="*/ 1 h 2"/>
                  <a:gd name="T6" fmla="*/ 4 w 4"/>
                  <a:gd name="T7" fmla="*/ 1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4" h="2">
                    <a:moveTo>
                      <a:pt x="4" y="1"/>
                    </a:moveTo>
                    <a:lnTo>
                      <a:pt x="4" y="1"/>
                    </a:lnTo>
                    <a:cubicBezTo>
                      <a:pt x="3" y="2"/>
                      <a:pt x="2" y="1"/>
                      <a:pt x="0" y="1"/>
                    </a:cubicBezTo>
                    <a:cubicBezTo>
                      <a:pt x="2" y="0"/>
                      <a:pt x="3" y="1"/>
                      <a:pt x="4" y="1"/>
                    </a:cubicBezTo>
                    <a:close/>
                  </a:path>
                </a:pathLst>
              </a:custGeom>
              <a:solidFill>
                <a:srgbClr val="FCFCFC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sz="2400">
                  <a:solidFill>
                    <a:prstClr val="black"/>
                  </a:solidFill>
                </a:endParaRPr>
              </a:p>
            </p:txBody>
          </p:sp>
          <p:sp>
            <p:nvSpPr>
              <p:cNvPr id="502" name="Freeform 201"/>
              <p:cNvSpPr>
                <a:spLocks/>
              </p:cNvSpPr>
              <p:nvPr/>
            </p:nvSpPr>
            <p:spPr bwMode="auto">
              <a:xfrm>
                <a:off x="1813" y="3447"/>
                <a:ext cx="1" cy="3"/>
              </a:xfrm>
              <a:custGeom>
                <a:avLst/>
                <a:gdLst>
                  <a:gd name="T0" fmla="*/ 1 w 2"/>
                  <a:gd name="T1" fmla="*/ 4 h 4"/>
                  <a:gd name="T2" fmla="*/ 1 w 2"/>
                  <a:gd name="T3" fmla="*/ 4 h 4"/>
                  <a:gd name="T4" fmla="*/ 1 w 2"/>
                  <a:gd name="T5" fmla="*/ 0 h 4"/>
                  <a:gd name="T6" fmla="*/ 1 w 2"/>
                  <a:gd name="T7" fmla="*/ 4 h 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" h="4">
                    <a:moveTo>
                      <a:pt x="1" y="4"/>
                    </a:moveTo>
                    <a:lnTo>
                      <a:pt x="1" y="4"/>
                    </a:lnTo>
                    <a:cubicBezTo>
                      <a:pt x="1" y="3"/>
                      <a:pt x="0" y="2"/>
                      <a:pt x="1" y="0"/>
                    </a:cubicBezTo>
                    <a:cubicBezTo>
                      <a:pt x="1" y="2"/>
                      <a:pt x="2" y="3"/>
                      <a:pt x="1" y="4"/>
                    </a:cubicBezTo>
                    <a:close/>
                  </a:path>
                </a:pathLst>
              </a:custGeom>
              <a:solidFill>
                <a:srgbClr val="FCFCFC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sz="2400">
                  <a:solidFill>
                    <a:prstClr val="black"/>
                  </a:solidFill>
                </a:endParaRPr>
              </a:p>
            </p:txBody>
          </p:sp>
          <p:sp>
            <p:nvSpPr>
              <p:cNvPr id="503" name="Freeform 202"/>
              <p:cNvSpPr>
                <a:spLocks/>
              </p:cNvSpPr>
              <p:nvPr/>
            </p:nvSpPr>
            <p:spPr bwMode="auto">
              <a:xfrm>
                <a:off x="2203" y="3447"/>
                <a:ext cx="1" cy="2"/>
              </a:xfrm>
              <a:custGeom>
                <a:avLst/>
                <a:gdLst>
                  <a:gd name="T0" fmla="*/ 0 w 2"/>
                  <a:gd name="T1" fmla="*/ 3 h 3"/>
                  <a:gd name="T2" fmla="*/ 0 w 2"/>
                  <a:gd name="T3" fmla="*/ 3 h 3"/>
                  <a:gd name="T4" fmla="*/ 0 w 2"/>
                  <a:gd name="T5" fmla="*/ 0 h 3"/>
                  <a:gd name="T6" fmla="*/ 0 w 2"/>
                  <a:gd name="T7" fmla="*/ 3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" h="3">
                    <a:moveTo>
                      <a:pt x="0" y="3"/>
                    </a:moveTo>
                    <a:lnTo>
                      <a:pt x="0" y="3"/>
                    </a:lnTo>
                    <a:cubicBezTo>
                      <a:pt x="0" y="2"/>
                      <a:pt x="0" y="1"/>
                      <a:pt x="0" y="0"/>
                    </a:cubicBezTo>
                    <a:cubicBezTo>
                      <a:pt x="2" y="1"/>
                      <a:pt x="1" y="2"/>
                      <a:pt x="0" y="3"/>
                    </a:cubicBezTo>
                    <a:close/>
                  </a:path>
                </a:pathLst>
              </a:custGeom>
              <a:solidFill>
                <a:srgbClr val="FCFCFC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sz="2400">
                  <a:solidFill>
                    <a:prstClr val="black"/>
                  </a:solidFill>
                </a:endParaRPr>
              </a:p>
            </p:txBody>
          </p:sp>
          <p:sp>
            <p:nvSpPr>
              <p:cNvPr id="504" name="Freeform 203"/>
              <p:cNvSpPr>
                <a:spLocks/>
              </p:cNvSpPr>
              <p:nvPr/>
            </p:nvSpPr>
            <p:spPr bwMode="auto">
              <a:xfrm>
                <a:off x="1807" y="3445"/>
                <a:ext cx="2" cy="2"/>
              </a:xfrm>
              <a:custGeom>
                <a:avLst/>
                <a:gdLst>
                  <a:gd name="T0" fmla="*/ 1 w 2"/>
                  <a:gd name="T1" fmla="*/ 0 h 3"/>
                  <a:gd name="T2" fmla="*/ 1 w 2"/>
                  <a:gd name="T3" fmla="*/ 0 h 3"/>
                  <a:gd name="T4" fmla="*/ 1 w 2"/>
                  <a:gd name="T5" fmla="*/ 3 h 3"/>
                  <a:gd name="T6" fmla="*/ 1 w 2"/>
                  <a:gd name="T7" fmla="*/ 0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" h="3">
                    <a:moveTo>
                      <a:pt x="1" y="0"/>
                    </a:moveTo>
                    <a:lnTo>
                      <a:pt x="1" y="0"/>
                    </a:lnTo>
                    <a:cubicBezTo>
                      <a:pt x="1" y="1"/>
                      <a:pt x="2" y="2"/>
                      <a:pt x="1" y="3"/>
                    </a:cubicBezTo>
                    <a:cubicBezTo>
                      <a:pt x="1" y="2"/>
                      <a:pt x="0" y="1"/>
                      <a:pt x="1" y="0"/>
                    </a:cubicBezTo>
                    <a:close/>
                  </a:path>
                </a:pathLst>
              </a:custGeom>
              <a:solidFill>
                <a:srgbClr val="FCFCFC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sz="2400">
                  <a:solidFill>
                    <a:prstClr val="black"/>
                  </a:solidFill>
                </a:endParaRPr>
              </a:p>
            </p:txBody>
          </p:sp>
          <p:sp>
            <p:nvSpPr>
              <p:cNvPr id="505" name="Freeform 204"/>
              <p:cNvSpPr>
                <a:spLocks/>
              </p:cNvSpPr>
              <p:nvPr/>
            </p:nvSpPr>
            <p:spPr bwMode="auto">
              <a:xfrm>
                <a:off x="2528" y="3439"/>
                <a:ext cx="3" cy="1"/>
              </a:xfrm>
              <a:custGeom>
                <a:avLst/>
                <a:gdLst>
                  <a:gd name="T0" fmla="*/ 4 w 4"/>
                  <a:gd name="T1" fmla="*/ 0 h 1"/>
                  <a:gd name="T2" fmla="*/ 4 w 4"/>
                  <a:gd name="T3" fmla="*/ 0 h 1"/>
                  <a:gd name="T4" fmla="*/ 0 w 4"/>
                  <a:gd name="T5" fmla="*/ 0 h 1"/>
                  <a:gd name="T6" fmla="*/ 4 w 4"/>
                  <a:gd name="T7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4" h="1">
                    <a:moveTo>
                      <a:pt x="4" y="0"/>
                    </a:moveTo>
                    <a:lnTo>
                      <a:pt x="4" y="0"/>
                    </a:lnTo>
                    <a:cubicBezTo>
                      <a:pt x="3" y="1"/>
                      <a:pt x="2" y="1"/>
                      <a:pt x="0" y="0"/>
                    </a:cubicBezTo>
                    <a:cubicBezTo>
                      <a:pt x="2" y="0"/>
                      <a:pt x="3" y="0"/>
                      <a:pt x="4" y="0"/>
                    </a:cubicBezTo>
                    <a:close/>
                  </a:path>
                </a:pathLst>
              </a:custGeom>
              <a:solidFill>
                <a:srgbClr val="FCFCFC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sz="2400">
                  <a:solidFill>
                    <a:prstClr val="black"/>
                  </a:solidFill>
                </a:endParaRPr>
              </a:p>
            </p:txBody>
          </p:sp>
        </p:grpSp>
        <p:sp>
          <p:nvSpPr>
            <p:cNvPr id="274" name="Freeform 206"/>
            <p:cNvSpPr>
              <a:spLocks/>
            </p:cNvSpPr>
            <p:nvPr/>
          </p:nvSpPr>
          <p:spPr bwMode="auto">
            <a:xfrm>
              <a:off x="2431" y="3437"/>
              <a:ext cx="2" cy="2"/>
            </a:xfrm>
            <a:custGeom>
              <a:avLst/>
              <a:gdLst>
                <a:gd name="T0" fmla="*/ 0 w 3"/>
                <a:gd name="T1" fmla="*/ 1 h 2"/>
                <a:gd name="T2" fmla="*/ 0 w 3"/>
                <a:gd name="T3" fmla="*/ 1 h 2"/>
                <a:gd name="T4" fmla="*/ 3 w 3"/>
                <a:gd name="T5" fmla="*/ 1 h 2"/>
                <a:gd name="T6" fmla="*/ 0 w 3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" h="2">
                  <a:moveTo>
                    <a:pt x="0" y="1"/>
                  </a:moveTo>
                  <a:lnTo>
                    <a:pt x="0" y="1"/>
                  </a:lnTo>
                  <a:cubicBezTo>
                    <a:pt x="1" y="0"/>
                    <a:pt x="2" y="1"/>
                    <a:pt x="3" y="1"/>
                  </a:cubicBezTo>
                  <a:cubicBezTo>
                    <a:pt x="2" y="2"/>
                    <a:pt x="1" y="1"/>
                    <a:pt x="0" y="1"/>
                  </a:cubicBezTo>
                  <a:close/>
                </a:path>
              </a:pathLst>
            </a:custGeom>
            <a:solidFill>
              <a:srgbClr val="FCFCFC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sz="2400">
                <a:solidFill>
                  <a:prstClr val="black"/>
                </a:solidFill>
              </a:endParaRPr>
            </a:p>
          </p:txBody>
        </p:sp>
        <p:sp>
          <p:nvSpPr>
            <p:cNvPr id="275" name="Freeform 207"/>
            <p:cNvSpPr>
              <a:spLocks/>
            </p:cNvSpPr>
            <p:nvPr/>
          </p:nvSpPr>
          <p:spPr bwMode="auto">
            <a:xfrm>
              <a:off x="2554" y="3396"/>
              <a:ext cx="9" cy="9"/>
            </a:xfrm>
            <a:custGeom>
              <a:avLst/>
              <a:gdLst>
                <a:gd name="T0" fmla="*/ 16 w 16"/>
                <a:gd name="T1" fmla="*/ 8 h 16"/>
                <a:gd name="T2" fmla="*/ 16 w 16"/>
                <a:gd name="T3" fmla="*/ 8 h 16"/>
                <a:gd name="T4" fmla="*/ 15 w 16"/>
                <a:gd name="T5" fmla="*/ 10 h 16"/>
                <a:gd name="T6" fmla="*/ 2 w 16"/>
                <a:gd name="T7" fmla="*/ 15 h 16"/>
                <a:gd name="T8" fmla="*/ 0 w 16"/>
                <a:gd name="T9" fmla="*/ 14 h 16"/>
                <a:gd name="T10" fmla="*/ 4 w 16"/>
                <a:gd name="T11" fmla="*/ 2 h 16"/>
                <a:gd name="T12" fmla="*/ 6 w 16"/>
                <a:gd name="T13" fmla="*/ 1 h 16"/>
                <a:gd name="T14" fmla="*/ 16 w 16"/>
                <a:gd name="T15" fmla="*/ 8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6" h="16">
                  <a:moveTo>
                    <a:pt x="16" y="8"/>
                  </a:moveTo>
                  <a:lnTo>
                    <a:pt x="16" y="8"/>
                  </a:lnTo>
                  <a:cubicBezTo>
                    <a:pt x="16" y="9"/>
                    <a:pt x="15" y="10"/>
                    <a:pt x="15" y="10"/>
                  </a:cubicBezTo>
                  <a:cubicBezTo>
                    <a:pt x="11" y="12"/>
                    <a:pt x="6" y="14"/>
                    <a:pt x="2" y="15"/>
                  </a:cubicBezTo>
                  <a:cubicBezTo>
                    <a:pt x="0" y="16"/>
                    <a:pt x="0" y="15"/>
                    <a:pt x="0" y="14"/>
                  </a:cubicBezTo>
                  <a:cubicBezTo>
                    <a:pt x="1" y="10"/>
                    <a:pt x="2" y="6"/>
                    <a:pt x="4" y="2"/>
                  </a:cubicBezTo>
                  <a:cubicBezTo>
                    <a:pt x="5" y="2"/>
                    <a:pt x="5" y="1"/>
                    <a:pt x="6" y="1"/>
                  </a:cubicBezTo>
                  <a:cubicBezTo>
                    <a:pt x="9" y="0"/>
                    <a:pt x="16" y="5"/>
                    <a:pt x="16" y="8"/>
                  </a:cubicBezTo>
                  <a:close/>
                </a:path>
              </a:pathLst>
            </a:custGeom>
            <a:solidFill>
              <a:srgbClr val="FDFEFE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sz="2400">
                <a:solidFill>
                  <a:prstClr val="black"/>
                </a:solidFill>
              </a:endParaRPr>
            </a:p>
          </p:txBody>
        </p:sp>
        <p:sp>
          <p:nvSpPr>
            <p:cNvPr id="276" name="Freeform 208"/>
            <p:cNvSpPr>
              <a:spLocks/>
            </p:cNvSpPr>
            <p:nvPr/>
          </p:nvSpPr>
          <p:spPr bwMode="auto">
            <a:xfrm>
              <a:off x="1636" y="3501"/>
              <a:ext cx="1" cy="2"/>
            </a:xfrm>
            <a:custGeom>
              <a:avLst/>
              <a:gdLst>
                <a:gd name="T0" fmla="*/ 1 w 2"/>
                <a:gd name="T1" fmla="*/ 4 h 4"/>
                <a:gd name="T2" fmla="*/ 1 w 2"/>
                <a:gd name="T3" fmla="*/ 4 h 4"/>
                <a:gd name="T4" fmla="*/ 1 w 2"/>
                <a:gd name="T5" fmla="*/ 0 h 4"/>
                <a:gd name="T6" fmla="*/ 1 w 2"/>
                <a:gd name="T7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" h="4">
                  <a:moveTo>
                    <a:pt x="1" y="4"/>
                  </a:moveTo>
                  <a:lnTo>
                    <a:pt x="1" y="4"/>
                  </a:lnTo>
                  <a:cubicBezTo>
                    <a:pt x="1" y="2"/>
                    <a:pt x="0" y="1"/>
                    <a:pt x="1" y="0"/>
                  </a:cubicBezTo>
                  <a:cubicBezTo>
                    <a:pt x="1" y="1"/>
                    <a:pt x="2" y="3"/>
                    <a:pt x="1" y="4"/>
                  </a:cubicBezTo>
                  <a:close/>
                </a:path>
              </a:pathLst>
            </a:custGeom>
            <a:solidFill>
              <a:srgbClr val="FCFCFC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sz="2400">
                <a:solidFill>
                  <a:prstClr val="black"/>
                </a:solidFill>
              </a:endParaRPr>
            </a:p>
          </p:txBody>
        </p:sp>
        <p:sp>
          <p:nvSpPr>
            <p:cNvPr id="277" name="Freeform 209"/>
            <p:cNvSpPr>
              <a:spLocks/>
            </p:cNvSpPr>
            <p:nvPr/>
          </p:nvSpPr>
          <p:spPr bwMode="auto">
            <a:xfrm>
              <a:off x="1654" y="3476"/>
              <a:ext cx="0" cy="3"/>
            </a:xfrm>
            <a:custGeom>
              <a:avLst/>
              <a:gdLst>
                <a:gd name="T0" fmla="*/ 0 w 1"/>
                <a:gd name="T1" fmla="*/ 0 h 5"/>
                <a:gd name="T2" fmla="*/ 0 w 1"/>
                <a:gd name="T3" fmla="*/ 0 h 5"/>
                <a:gd name="T4" fmla="*/ 0 w 1"/>
                <a:gd name="T5" fmla="*/ 5 h 5"/>
                <a:gd name="T6" fmla="*/ 0 w 1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" h="5">
                  <a:moveTo>
                    <a:pt x="0" y="0"/>
                  </a:moveTo>
                  <a:lnTo>
                    <a:pt x="0" y="0"/>
                  </a:lnTo>
                  <a:cubicBezTo>
                    <a:pt x="1" y="1"/>
                    <a:pt x="1" y="3"/>
                    <a:pt x="0" y="5"/>
                  </a:cubicBezTo>
                  <a:cubicBezTo>
                    <a:pt x="0" y="3"/>
                    <a:pt x="0" y="1"/>
                    <a:pt x="0" y="0"/>
                  </a:cubicBezTo>
                  <a:close/>
                </a:path>
              </a:pathLst>
            </a:custGeom>
            <a:solidFill>
              <a:srgbClr val="FCFCFC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sz="2400">
                <a:solidFill>
                  <a:prstClr val="black"/>
                </a:solidFill>
              </a:endParaRPr>
            </a:p>
          </p:txBody>
        </p:sp>
        <p:sp>
          <p:nvSpPr>
            <p:cNvPr id="278" name="Freeform 210"/>
            <p:cNvSpPr>
              <a:spLocks/>
            </p:cNvSpPr>
            <p:nvPr/>
          </p:nvSpPr>
          <p:spPr bwMode="auto">
            <a:xfrm>
              <a:off x="1634" y="3466"/>
              <a:ext cx="2" cy="1"/>
            </a:xfrm>
            <a:custGeom>
              <a:avLst/>
              <a:gdLst>
                <a:gd name="T0" fmla="*/ 0 w 3"/>
                <a:gd name="T1" fmla="*/ 0 h 1"/>
                <a:gd name="T2" fmla="*/ 0 w 3"/>
                <a:gd name="T3" fmla="*/ 0 h 1"/>
                <a:gd name="T4" fmla="*/ 3 w 3"/>
                <a:gd name="T5" fmla="*/ 1 h 1"/>
                <a:gd name="T6" fmla="*/ 0 w 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" h="1">
                  <a:moveTo>
                    <a:pt x="0" y="0"/>
                  </a:moveTo>
                  <a:lnTo>
                    <a:pt x="0" y="0"/>
                  </a:lnTo>
                  <a:cubicBezTo>
                    <a:pt x="1" y="0"/>
                    <a:pt x="2" y="0"/>
                    <a:pt x="3" y="1"/>
                  </a:cubicBezTo>
                  <a:cubicBezTo>
                    <a:pt x="2" y="1"/>
                    <a:pt x="1" y="1"/>
                    <a:pt x="0" y="0"/>
                  </a:cubicBezTo>
                  <a:close/>
                </a:path>
              </a:pathLst>
            </a:custGeom>
            <a:solidFill>
              <a:srgbClr val="FCFCFC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sz="2400">
                <a:solidFill>
                  <a:prstClr val="black"/>
                </a:solidFill>
              </a:endParaRPr>
            </a:p>
          </p:txBody>
        </p:sp>
        <p:sp>
          <p:nvSpPr>
            <p:cNvPr id="279" name="Freeform 211"/>
            <p:cNvSpPr>
              <a:spLocks noEditPoints="1"/>
            </p:cNvSpPr>
            <p:nvPr/>
          </p:nvSpPr>
          <p:spPr bwMode="auto">
            <a:xfrm>
              <a:off x="1614" y="3456"/>
              <a:ext cx="52" cy="57"/>
            </a:xfrm>
            <a:custGeom>
              <a:avLst/>
              <a:gdLst>
                <a:gd name="T0" fmla="*/ 61 w 96"/>
                <a:gd name="T1" fmla="*/ 41 h 102"/>
                <a:gd name="T2" fmla="*/ 61 w 96"/>
                <a:gd name="T3" fmla="*/ 41 h 102"/>
                <a:gd name="T4" fmla="*/ 44 w 96"/>
                <a:gd name="T5" fmla="*/ 60 h 102"/>
                <a:gd name="T6" fmla="*/ 41 w 96"/>
                <a:gd name="T7" fmla="*/ 61 h 102"/>
                <a:gd name="T8" fmla="*/ 34 w 96"/>
                <a:gd name="T9" fmla="*/ 58 h 102"/>
                <a:gd name="T10" fmla="*/ 32 w 96"/>
                <a:gd name="T11" fmla="*/ 56 h 102"/>
                <a:gd name="T12" fmla="*/ 32 w 96"/>
                <a:gd name="T13" fmla="*/ 59 h 102"/>
                <a:gd name="T14" fmla="*/ 32 w 96"/>
                <a:gd name="T15" fmla="*/ 64 h 102"/>
                <a:gd name="T16" fmla="*/ 29 w 96"/>
                <a:gd name="T17" fmla="*/ 67 h 102"/>
                <a:gd name="T18" fmla="*/ 26 w 96"/>
                <a:gd name="T19" fmla="*/ 66 h 102"/>
                <a:gd name="T20" fmla="*/ 19 w 96"/>
                <a:gd name="T21" fmla="*/ 37 h 102"/>
                <a:gd name="T22" fmla="*/ 22 w 96"/>
                <a:gd name="T23" fmla="*/ 42 h 102"/>
                <a:gd name="T24" fmla="*/ 26 w 96"/>
                <a:gd name="T25" fmla="*/ 43 h 102"/>
                <a:gd name="T26" fmla="*/ 26 w 96"/>
                <a:gd name="T27" fmla="*/ 40 h 102"/>
                <a:gd name="T28" fmla="*/ 23 w 96"/>
                <a:gd name="T29" fmla="*/ 35 h 102"/>
                <a:gd name="T30" fmla="*/ 25 w 96"/>
                <a:gd name="T31" fmla="*/ 31 h 102"/>
                <a:gd name="T32" fmla="*/ 59 w 96"/>
                <a:gd name="T33" fmla="*/ 33 h 102"/>
                <a:gd name="T34" fmla="*/ 61 w 96"/>
                <a:gd name="T35" fmla="*/ 41 h 102"/>
                <a:gd name="T36" fmla="*/ 23 w 96"/>
                <a:gd name="T37" fmla="*/ 18 h 102"/>
                <a:gd name="T38" fmla="*/ 23 w 96"/>
                <a:gd name="T39" fmla="*/ 18 h 102"/>
                <a:gd name="T40" fmla="*/ 20 w 96"/>
                <a:gd name="T41" fmla="*/ 19 h 102"/>
                <a:gd name="T42" fmla="*/ 23 w 96"/>
                <a:gd name="T43" fmla="*/ 18 h 102"/>
                <a:gd name="T44" fmla="*/ 95 w 96"/>
                <a:gd name="T45" fmla="*/ 35 h 102"/>
                <a:gd name="T46" fmla="*/ 95 w 96"/>
                <a:gd name="T47" fmla="*/ 35 h 102"/>
                <a:gd name="T48" fmla="*/ 91 w 96"/>
                <a:gd name="T49" fmla="*/ 35 h 102"/>
                <a:gd name="T50" fmla="*/ 91 w 96"/>
                <a:gd name="T51" fmla="*/ 35 h 102"/>
                <a:gd name="T52" fmla="*/ 84 w 96"/>
                <a:gd name="T53" fmla="*/ 37 h 102"/>
                <a:gd name="T54" fmla="*/ 76 w 96"/>
                <a:gd name="T55" fmla="*/ 40 h 102"/>
                <a:gd name="T56" fmla="*/ 75 w 96"/>
                <a:gd name="T57" fmla="*/ 39 h 102"/>
                <a:gd name="T58" fmla="*/ 75 w 96"/>
                <a:gd name="T59" fmla="*/ 35 h 102"/>
                <a:gd name="T60" fmla="*/ 68 w 96"/>
                <a:gd name="T61" fmla="*/ 25 h 102"/>
                <a:gd name="T62" fmla="*/ 58 w 96"/>
                <a:gd name="T63" fmla="*/ 21 h 102"/>
                <a:gd name="T64" fmla="*/ 40 w 96"/>
                <a:gd name="T65" fmla="*/ 18 h 102"/>
                <a:gd name="T66" fmla="*/ 36 w 96"/>
                <a:gd name="T67" fmla="*/ 17 h 102"/>
                <a:gd name="T68" fmla="*/ 24 w 96"/>
                <a:gd name="T69" fmla="*/ 17 h 102"/>
                <a:gd name="T70" fmla="*/ 20 w 96"/>
                <a:gd name="T71" fmla="*/ 18 h 102"/>
                <a:gd name="T72" fmla="*/ 14 w 96"/>
                <a:gd name="T73" fmla="*/ 13 h 102"/>
                <a:gd name="T74" fmla="*/ 12 w 96"/>
                <a:gd name="T75" fmla="*/ 5 h 102"/>
                <a:gd name="T76" fmla="*/ 5 w 96"/>
                <a:gd name="T77" fmla="*/ 0 h 102"/>
                <a:gd name="T78" fmla="*/ 0 w 96"/>
                <a:gd name="T79" fmla="*/ 5 h 102"/>
                <a:gd name="T80" fmla="*/ 0 w 96"/>
                <a:gd name="T81" fmla="*/ 6 h 102"/>
                <a:gd name="T82" fmla="*/ 0 w 96"/>
                <a:gd name="T83" fmla="*/ 14 h 102"/>
                <a:gd name="T84" fmla="*/ 3 w 96"/>
                <a:gd name="T85" fmla="*/ 23 h 102"/>
                <a:gd name="T86" fmla="*/ 5 w 96"/>
                <a:gd name="T87" fmla="*/ 36 h 102"/>
                <a:gd name="T88" fmla="*/ 7 w 96"/>
                <a:gd name="T89" fmla="*/ 48 h 102"/>
                <a:gd name="T90" fmla="*/ 18 w 96"/>
                <a:gd name="T91" fmla="*/ 86 h 102"/>
                <a:gd name="T92" fmla="*/ 23 w 96"/>
                <a:gd name="T93" fmla="*/ 97 h 102"/>
                <a:gd name="T94" fmla="*/ 38 w 96"/>
                <a:gd name="T95" fmla="*/ 93 h 102"/>
                <a:gd name="T96" fmla="*/ 41 w 96"/>
                <a:gd name="T97" fmla="*/ 84 h 102"/>
                <a:gd name="T98" fmla="*/ 41 w 96"/>
                <a:gd name="T99" fmla="*/ 80 h 102"/>
                <a:gd name="T100" fmla="*/ 45 w 96"/>
                <a:gd name="T101" fmla="*/ 72 h 102"/>
                <a:gd name="T102" fmla="*/ 55 w 96"/>
                <a:gd name="T103" fmla="*/ 65 h 102"/>
                <a:gd name="T104" fmla="*/ 93 w 96"/>
                <a:gd name="T105" fmla="*/ 38 h 102"/>
                <a:gd name="T106" fmla="*/ 95 w 96"/>
                <a:gd name="T107" fmla="*/ 35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96" h="102">
                  <a:moveTo>
                    <a:pt x="61" y="41"/>
                  </a:moveTo>
                  <a:lnTo>
                    <a:pt x="61" y="41"/>
                  </a:lnTo>
                  <a:cubicBezTo>
                    <a:pt x="56" y="48"/>
                    <a:pt x="51" y="55"/>
                    <a:pt x="44" y="60"/>
                  </a:cubicBezTo>
                  <a:cubicBezTo>
                    <a:pt x="43" y="60"/>
                    <a:pt x="42" y="61"/>
                    <a:pt x="41" y="61"/>
                  </a:cubicBezTo>
                  <a:cubicBezTo>
                    <a:pt x="36" y="64"/>
                    <a:pt x="36" y="64"/>
                    <a:pt x="34" y="58"/>
                  </a:cubicBezTo>
                  <a:cubicBezTo>
                    <a:pt x="34" y="57"/>
                    <a:pt x="34" y="55"/>
                    <a:pt x="32" y="56"/>
                  </a:cubicBezTo>
                  <a:cubicBezTo>
                    <a:pt x="31" y="56"/>
                    <a:pt x="32" y="58"/>
                    <a:pt x="32" y="59"/>
                  </a:cubicBezTo>
                  <a:cubicBezTo>
                    <a:pt x="32" y="61"/>
                    <a:pt x="32" y="62"/>
                    <a:pt x="32" y="64"/>
                  </a:cubicBezTo>
                  <a:cubicBezTo>
                    <a:pt x="32" y="66"/>
                    <a:pt x="31" y="67"/>
                    <a:pt x="29" y="67"/>
                  </a:cubicBezTo>
                  <a:cubicBezTo>
                    <a:pt x="28" y="67"/>
                    <a:pt x="27" y="68"/>
                    <a:pt x="26" y="66"/>
                  </a:cubicBezTo>
                  <a:cubicBezTo>
                    <a:pt x="22" y="57"/>
                    <a:pt x="20" y="47"/>
                    <a:pt x="19" y="37"/>
                  </a:cubicBezTo>
                  <a:cubicBezTo>
                    <a:pt x="21" y="39"/>
                    <a:pt x="21" y="41"/>
                    <a:pt x="22" y="42"/>
                  </a:cubicBezTo>
                  <a:cubicBezTo>
                    <a:pt x="23" y="43"/>
                    <a:pt x="25" y="44"/>
                    <a:pt x="26" y="43"/>
                  </a:cubicBezTo>
                  <a:cubicBezTo>
                    <a:pt x="27" y="42"/>
                    <a:pt x="26" y="41"/>
                    <a:pt x="26" y="40"/>
                  </a:cubicBezTo>
                  <a:cubicBezTo>
                    <a:pt x="25" y="38"/>
                    <a:pt x="24" y="36"/>
                    <a:pt x="23" y="35"/>
                  </a:cubicBezTo>
                  <a:cubicBezTo>
                    <a:pt x="22" y="33"/>
                    <a:pt x="22" y="32"/>
                    <a:pt x="25" y="31"/>
                  </a:cubicBezTo>
                  <a:cubicBezTo>
                    <a:pt x="36" y="28"/>
                    <a:pt x="48" y="28"/>
                    <a:pt x="59" y="33"/>
                  </a:cubicBezTo>
                  <a:cubicBezTo>
                    <a:pt x="64" y="35"/>
                    <a:pt x="64" y="36"/>
                    <a:pt x="61" y="41"/>
                  </a:cubicBezTo>
                  <a:close/>
                  <a:moveTo>
                    <a:pt x="23" y="18"/>
                  </a:moveTo>
                  <a:lnTo>
                    <a:pt x="23" y="18"/>
                  </a:lnTo>
                  <a:cubicBezTo>
                    <a:pt x="22" y="19"/>
                    <a:pt x="21" y="19"/>
                    <a:pt x="20" y="19"/>
                  </a:cubicBezTo>
                  <a:cubicBezTo>
                    <a:pt x="21" y="18"/>
                    <a:pt x="22" y="18"/>
                    <a:pt x="23" y="18"/>
                  </a:cubicBezTo>
                  <a:close/>
                  <a:moveTo>
                    <a:pt x="95" y="35"/>
                  </a:moveTo>
                  <a:lnTo>
                    <a:pt x="95" y="35"/>
                  </a:lnTo>
                  <a:cubicBezTo>
                    <a:pt x="94" y="34"/>
                    <a:pt x="93" y="35"/>
                    <a:pt x="91" y="35"/>
                  </a:cubicBezTo>
                  <a:cubicBezTo>
                    <a:pt x="91" y="35"/>
                    <a:pt x="91" y="35"/>
                    <a:pt x="91" y="35"/>
                  </a:cubicBezTo>
                  <a:cubicBezTo>
                    <a:pt x="88" y="36"/>
                    <a:pt x="86" y="36"/>
                    <a:pt x="84" y="37"/>
                  </a:cubicBezTo>
                  <a:cubicBezTo>
                    <a:pt x="81" y="38"/>
                    <a:pt x="79" y="39"/>
                    <a:pt x="76" y="40"/>
                  </a:cubicBezTo>
                  <a:cubicBezTo>
                    <a:pt x="75" y="41"/>
                    <a:pt x="75" y="41"/>
                    <a:pt x="75" y="39"/>
                  </a:cubicBezTo>
                  <a:cubicBezTo>
                    <a:pt x="75" y="38"/>
                    <a:pt x="75" y="36"/>
                    <a:pt x="75" y="35"/>
                  </a:cubicBezTo>
                  <a:cubicBezTo>
                    <a:pt x="74" y="30"/>
                    <a:pt x="72" y="27"/>
                    <a:pt x="68" y="25"/>
                  </a:cubicBezTo>
                  <a:cubicBezTo>
                    <a:pt x="65" y="23"/>
                    <a:pt x="62" y="22"/>
                    <a:pt x="58" y="21"/>
                  </a:cubicBezTo>
                  <a:cubicBezTo>
                    <a:pt x="52" y="19"/>
                    <a:pt x="46" y="19"/>
                    <a:pt x="40" y="18"/>
                  </a:cubicBezTo>
                  <a:cubicBezTo>
                    <a:pt x="39" y="18"/>
                    <a:pt x="38" y="18"/>
                    <a:pt x="36" y="17"/>
                  </a:cubicBezTo>
                  <a:cubicBezTo>
                    <a:pt x="32" y="17"/>
                    <a:pt x="28" y="17"/>
                    <a:pt x="24" y="17"/>
                  </a:cubicBezTo>
                  <a:cubicBezTo>
                    <a:pt x="22" y="18"/>
                    <a:pt x="21" y="18"/>
                    <a:pt x="20" y="18"/>
                  </a:cubicBezTo>
                  <a:cubicBezTo>
                    <a:pt x="15" y="18"/>
                    <a:pt x="15" y="18"/>
                    <a:pt x="14" y="13"/>
                  </a:cubicBezTo>
                  <a:cubicBezTo>
                    <a:pt x="13" y="11"/>
                    <a:pt x="13" y="8"/>
                    <a:pt x="12" y="5"/>
                  </a:cubicBezTo>
                  <a:cubicBezTo>
                    <a:pt x="10" y="2"/>
                    <a:pt x="8" y="0"/>
                    <a:pt x="5" y="0"/>
                  </a:cubicBezTo>
                  <a:cubicBezTo>
                    <a:pt x="2" y="0"/>
                    <a:pt x="0" y="2"/>
                    <a:pt x="0" y="5"/>
                  </a:cubicBezTo>
                  <a:lnTo>
                    <a:pt x="0" y="6"/>
                  </a:lnTo>
                  <a:cubicBezTo>
                    <a:pt x="1" y="9"/>
                    <a:pt x="0" y="11"/>
                    <a:pt x="0" y="14"/>
                  </a:cubicBezTo>
                  <a:cubicBezTo>
                    <a:pt x="1" y="17"/>
                    <a:pt x="3" y="20"/>
                    <a:pt x="3" y="23"/>
                  </a:cubicBezTo>
                  <a:cubicBezTo>
                    <a:pt x="3" y="28"/>
                    <a:pt x="5" y="32"/>
                    <a:pt x="5" y="36"/>
                  </a:cubicBezTo>
                  <a:cubicBezTo>
                    <a:pt x="6" y="40"/>
                    <a:pt x="6" y="44"/>
                    <a:pt x="7" y="48"/>
                  </a:cubicBezTo>
                  <a:cubicBezTo>
                    <a:pt x="11" y="60"/>
                    <a:pt x="14" y="73"/>
                    <a:pt x="18" y="86"/>
                  </a:cubicBezTo>
                  <a:cubicBezTo>
                    <a:pt x="19" y="90"/>
                    <a:pt x="19" y="94"/>
                    <a:pt x="23" y="97"/>
                  </a:cubicBezTo>
                  <a:cubicBezTo>
                    <a:pt x="30" y="102"/>
                    <a:pt x="36" y="102"/>
                    <a:pt x="38" y="93"/>
                  </a:cubicBezTo>
                  <a:cubicBezTo>
                    <a:pt x="39" y="90"/>
                    <a:pt x="40" y="87"/>
                    <a:pt x="41" y="84"/>
                  </a:cubicBezTo>
                  <a:cubicBezTo>
                    <a:pt x="41" y="83"/>
                    <a:pt x="40" y="81"/>
                    <a:pt x="41" y="80"/>
                  </a:cubicBezTo>
                  <a:cubicBezTo>
                    <a:pt x="40" y="76"/>
                    <a:pt x="42" y="74"/>
                    <a:pt x="45" y="72"/>
                  </a:cubicBezTo>
                  <a:cubicBezTo>
                    <a:pt x="48" y="70"/>
                    <a:pt x="51" y="67"/>
                    <a:pt x="55" y="65"/>
                  </a:cubicBezTo>
                  <a:cubicBezTo>
                    <a:pt x="68" y="56"/>
                    <a:pt x="81" y="48"/>
                    <a:pt x="93" y="38"/>
                  </a:cubicBezTo>
                  <a:cubicBezTo>
                    <a:pt x="94" y="37"/>
                    <a:pt x="96" y="36"/>
                    <a:pt x="95" y="35"/>
                  </a:cubicBezTo>
                  <a:close/>
                </a:path>
              </a:pathLst>
            </a:custGeom>
            <a:solidFill>
              <a:srgbClr val="EC1C24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sz="2400">
                <a:solidFill>
                  <a:prstClr val="black"/>
                </a:solidFill>
              </a:endParaRPr>
            </a:p>
          </p:txBody>
        </p:sp>
        <p:sp>
          <p:nvSpPr>
            <p:cNvPr id="280" name="Freeform 212"/>
            <p:cNvSpPr>
              <a:spLocks noEditPoints="1"/>
            </p:cNvSpPr>
            <p:nvPr/>
          </p:nvSpPr>
          <p:spPr bwMode="auto">
            <a:xfrm>
              <a:off x="2331" y="3383"/>
              <a:ext cx="122" cy="132"/>
            </a:xfrm>
            <a:custGeom>
              <a:avLst/>
              <a:gdLst>
                <a:gd name="T0" fmla="*/ 116 w 228"/>
                <a:gd name="T1" fmla="*/ 115 h 237"/>
                <a:gd name="T2" fmla="*/ 156 w 228"/>
                <a:gd name="T3" fmla="*/ 104 h 237"/>
                <a:gd name="T4" fmla="*/ 157 w 228"/>
                <a:gd name="T5" fmla="*/ 120 h 237"/>
                <a:gd name="T6" fmla="*/ 123 w 228"/>
                <a:gd name="T7" fmla="*/ 145 h 237"/>
                <a:gd name="T8" fmla="*/ 115 w 228"/>
                <a:gd name="T9" fmla="*/ 127 h 237"/>
                <a:gd name="T10" fmla="*/ 116 w 228"/>
                <a:gd name="T11" fmla="*/ 115 h 237"/>
                <a:gd name="T12" fmla="*/ 225 w 228"/>
                <a:gd name="T13" fmla="*/ 171 h 237"/>
                <a:gd name="T14" fmla="*/ 208 w 228"/>
                <a:gd name="T15" fmla="*/ 170 h 237"/>
                <a:gd name="T16" fmla="*/ 199 w 228"/>
                <a:gd name="T17" fmla="*/ 171 h 237"/>
                <a:gd name="T18" fmla="*/ 144 w 228"/>
                <a:gd name="T19" fmla="*/ 180 h 237"/>
                <a:gd name="T20" fmla="*/ 96 w 228"/>
                <a:gd name="T21" fmla="*/ 203 h 237"/>
                <a:gd name="T22" fmla="*/ 78 w 228"/>
                <a:gd name="T23" fmla="*/ 213 h 237"/>
                <a:gd name="T24" fmla="*/ 71 w 228"/>
                <a:gd name="T25" fmla="*/ 193 h 237"/>
                <a:gd name="T26" fmla="*/ 64 w 228"/>
                <a:gd name="T27" fmla="*/ 143 h 237"/>
                <a:gd name="T28" fmla="*/ 64 w 228"/>
                <a:gd name="T29" fmla="*/ 136 h 237"/>
                <a:gd name="T30" fmla="*/ 63 w 228"/>
                <a:gd name="T31" fmla="*/ 127 h 237"/>
                <a:gd name="T32" fmla="*/ 73 w 228"/>
                <a:gd name="T33" fmla="*/ 122 h 237"/>
                <a:gd name="T34" fmla="*/ 91 w 228"/>
                <a:gd name="T35" fmla="*/ 119 h 237"/>
                <a:gd name="T36" fmla="*/ 100 w 228"/>
                <a:gd name="T37" fmla="*/ 119 h 237"/>
                <a:gd name="T38" fmla="*/ 110 w 228"/>
                <a:gd name="T39" fmla="*/ 148 h 237"/>
                <a:gd name="T40" fmla="*/ 108 w 228"/>
                <a:gd name="T41" fmla="*/ 156 h 237"/>
                <a:gd name="T42" fmla="*/ 112 w 228"/>
                <a:gd name="T43" fmla="*/ 165 h 237"/>
                <a:gd name="T44" fmla="*/ 133 w 228"/>
                <a:gd name="T45" fmla="*/ 157 h 237"/>
                <a:gd name="T46" fmla="*/ 147 w 228"/>
                <a:gd name="T47" fmla="*/ 154 h 237"/>
                <a:gd name="T48" fmla="*/ 172 w 228"/>
                <a:gd name="T49" fmla="*/ 138 h 237"/>
                <a:gd name="T50" fmla="*/ 163 w 228"/>
                <a:gd name="T51" fmla="*/ 130 h 237"/>
                <a:gd name="T52" fmla="*/ 187 w 228"/>
                <a:gd name="T53" fmla="*/ 99 h 237"/>
                <a:gd name="T54" fmla="*/ 198 w 228"/>
                <a:gd name="T55" fmla="*/ 105 h 237"/>
                <a:gd name="T56" fmla="*/ 207 w 228"/>
                <a:gd name="T57" fmla="*/ 95 h 237"/>
                <a:gd name="T58" fmla="*/ 181 w 228"/>
                <a:gd name="T59" fmla="*/ 88 h 237"/>
                <a:gd name="T60" fmla="*/ 180 w 228"/>
                <a:gd name="T61" fmla="*/ 79 h 237"/>
                <a:gd name="T62" fmla="*/ 180 w 228"/>
                <a:gd name="T63" fmla="*/ 70 h 237"/>
                <a:gd name="T64" fmla="*/ 181 w 228"/>
                <a:gd name="T65" fmla="*/ 55 h 237"/>
                <a:gd name="T66" fmla="*/ 160 w 228"/>
                <a:gd name="T67" fmla="*/ 1 h 237"/>
                <a:gd name="T68" fmla="*/ 152 w 228"/>
                <a:gd name="T69" fmla="*/ 6 h 237"/>
                <a:gd name="T70" fmla="*/ 165 w 228"/>
                <a:gd name="T71" fmla="*/ 22 h 237"/>
                <a:gd name="T72" fmla="*/ 169 w 228"/>
                <a:gd name="T73" fmla="*/ 54 h 237"/>
                <a:gd name="T74" fmla="*/ 168 w 228"/>
                <a:gd name="T75" fmla="*/ 75 h 237"/>
                <a:gd name="T76" fmla="*/ 162 w 228"/>
                <a:gd name="T77" fmla="*/ 93 h 237"/>
                <a:gd name="T78" fmla="*/ 114 w 228"/>
                <a:gd name="T79" fmla="*/ 103 h 237"/>
                <a:gd name="T80" fmla="*/ 103 w 228"/>
                <a:gd name="T81" fmla="*/ 75 h 237"/>
                <a:gd name="T82" fmla="*/ 79 w 228"/>
                <a:gd name="T83" fmla="*/ 42 h 237"/>
                <a:gd name="T84" fmla="*/ 80 w 228"/>
                <a:gd name="T85" fmla="*/ 57 h 237"/>
                <a:gd name="T86" fmla="*/ 97 w 228"/>
                <a:gd name="T87" fmla="*/ 100 h 237"/>
                <a:gd name="T88" fmla="*/ 94 w 228"/>
                <a:gd name="T89" fmla="*/ 108 h 237"/>
                <a:gd name="T90" fmla="*/ 62 w 228"/>
                <a:gd name="T91" fmla="*/ 105 h 237"/>
                <a:gd name="T92" fmla="*/ 62 w 228"/>
                <a:gd name="T93" fmla="*/ 95 h 237"/>
                <a:gd name="T94" fmla="*/ 56 w 228"/>
                <a:gd name="T95" fmla="*/ 74 h 237"/>
                <a:gd name="T96" fmla="*/ 47 w 228"/>
                <a:gd name="T97" fmla="*/ 77 h 237"/>
                <a:gd name="T98" fmla="*/ 49 w 228"/>
                <a:gd name="T99" fmla="*/ 94 h 237"/>
                <a:gd name="T100" fmla="*/ 49 w 228"/>
                <a:gd name="T101" fmla="*/ 109 h 237"/>
                <a:gd name="T102" fmla="*/ 37 w 228"/>
                <a:gd name="T103" fmla="*/ 114 h 237"/>
                <a:gd name="T104" fmla="*/ 6 w 228"/>
                <a:gd name="T105" fmla="*/ 115 h 237"/>
                <a:gd name="T106" fmla="*/ 5 w 228"/>
                <a:gd name="T107" fmla="*/ 125 h 237"/>
                <a:gd name="T108" fmla="*/ 27 w 228"/>
                <a:gd name="T109" fmla="*/ 126 h 237"/>
                <a:gd name="T110" fmla="*/ 52 w 228"/>
                <a:gd name="T111" fmla="*/ 130 h 237"/>
                <a:gd name="T112" fmla="*/ 61 w 228"/>
                <a:gd name="T113" fmla="*/ 191 h 237"/>
                <a:gd name="T114" fmla="*/ 80 w 228"/>
                <a:gd name="T115" fmla="*/ 236 h 237"/>
                <a:gd name="T116" fmla="*/ 90 w 228"/>
                <a:gd name="T117" fmla="*/ 227 h 237"/>
                <a:gd name="T118" fmla="*/ 138 w 228"/>
                <a:gd name="T119" fmla="*/ 194 h 237"/>
                <a:gd name="T120" fmla="*/ 200 w 228"/>
                <a:gd name="T121" fmla="*/ 182 h 237"/>
                <a:gd name="T122" fmla="*/ 224 w 228"/>
                <a:gd name="T123" fmla="*/ 179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228" h="237">
                  <a:moveTo>
                    <a:pt x="116" y="115"/>
                  </a:moveTo>
                  <a:lnTo>
                    <a:pt x="116" y="115"/>
                  </a:lnTo>
                  <a:cubicBezTo>
                    <a:pt x="128" y="112"/>
                    <a:pt x="140" y="109"/>
                    <a:pt x="153" y="105"/>
                  </a:cubicBezTo>
                  <a:cubicBezTo>
                    <a:pt x="154" y="105"/>
                    <a:pt x="155" y="105"/>
                    <a:pt x="156" y="104"/>
                  </a:cubicBezTo>
                  <a:cubicBezTo>
                    <a:pt x="160" y="103"/>
                    <a:pt x="161" y="104"/>
                    <a:pt x="161" y="108"/>
                  </a:cubicBezTo>
                  <a:cubicBezTo>
                    <a:pt x="160" y="112"/>
                    <a:pt x="158" y="116"/>
                    <a:pt x="157" y="120"/>
                  </a:cubicBezTo>
                  <a:cubicBezTo>
                    <a:pt x="155" y="126"/>
                    <a:pt x="153" y="132"/>
                    <a:pt x="147" y="136"/>
                  </a:cubicBezTo>
                  <a:cubicBezTo>
                    <a:pt x="139" y="141"/>
                    <a:pt x="132" y="144"/>
                    <a:pt x="123" y="145"/>
                  </a:cubicBezTo>
                  <a:cubicBezTo>
                    <a:pt x="121" y="145"/>
                    <a:pt x="120" y="143"/>
                    <a:pt x="120" y="142"/>
                  </a:cubicBezTo>
                  <a:cubicBezTo>
                    <a:pt x="117" y="137"/>
                    <a:pt x="116" y="132"/>
                    <a:pt x="115" y="127"/>
                  </a:cubicBezTo>
                  <a:cubicBezTo>
                    <a:pt x="115" y="124"/>
                    <a:pt x="114" y="121"/>
                    <a:pt x="114" y="119"/>
                  </a:cubicBezTo>
                  <a:cubicBezTo>
                    <a:pt x="113" y="116"/>
                    <a:pt x="114" y="116"/>
                    <a:pt x="116" y="115"/>
                  </a:cubicBezTo>
                  <a:close/>
                  <a:moveTo>
                    <a:pt x="225" y="171"/>
                  </a:moveTo>
                  <a:lnTo>
                    <a:pt x="225" y="171"/>
                  </a:lnTo>
                  <a:cubicBezTo>
                    <a:pt x="221" y="169"/>
                    <a:pt x="217" y="168"/>
                    <a:pt x="213" y="170"/>
                  </a:cubicBezTo>
                  <a:cubicBezTo>
                    <a:pt x="211" y="170"/>
                    <a:pt x="210" y="170"/>
                    <a:pt x="208" y="170"/>
                  </a:cubicBezTo>
                  <a:cubicBezTo>
                    <a:pt x="207" y="170"/>
                    <a:pt x="205" y="171"/>
                    <a:pt x="203" y="171"/>
                  </a:cubicBezTo>
                  <a:cubicBezTo>
                    <a:pt x="202" y="172"/>
                    <a:pt x="201" y="171"/>
                    <a:pt x="199" y="171"/>
                  </a:cubicBezTo>
                  <a:cubicBezTo>
                    <a:pt x="194" y="171"/>
                    <a:pt x="190" y="171"/>
                    <a:pt x="185" y="172"/>
                  </a:cubicBezTo>
                  <a:cubicBezTo>
                    <a:pt x="171" y="173"/>
                    <a:pt x="157" y="176"/>
                    <a:pt x="144" y="180"/>
                  </a:cubicBezTo>
                  <a:cubicBezTo>
                    <a:pt x="131" y="183"/>
                    <a:pt x="120" y="190"/>
                    <a:pt x="109" y="196"/>
                  </a:cubicBezTo>
                  <a:cubicBezTo>
                    <a:pt x="104" y="198"/>
                    <a:pt x="100" y="201"/>
                    <a:pt x="96" y="203"/>
                  </a:cubicBezTo>
                  <a:cubicBezTo>
                    <a:pt x="91" y="207"/>
                    <a:pt x="87" y="211"/>
                    <a:pt x="82" y="214"/>
                  </a:cubicBezTo>
                  <a:cubicBezTo>
                    <a:pt x="80" y="216"/>
                    <a:pt x="79" y="216"/>
                    <a:pt x="78" y="213"/>
                  </a:cubicBezTo>
                  <a:cubicBezTo>
                    <a:pt x="78" y="211"/>
                    <a:pt x="76" y="209"/>
                    <a:pt x="76" y="207"/>
                  </a:cubicBezTo>
                  <a:cubicBezTo>
                    <a:pt x="73" y="203"/>
                    <a:pt x="71" y="198"/>
                    <a:pt x="71" y="193"/>
                  </a:cubicBezTo>
                  <a:cubicBezTo>
                    <a:pt x="71" y="184"/>
                    <a:pt x="68" y="176"/>
                    <a:pt x="67" y="168"/>
                  </a:cubicBezTo>
                  <a:cubicBezTo>
                    <a:pt x="67" y="160"/>
                    <a:pt x="65" y="152"/>
                    <a:pt x="64" y="143"/>
                  </a:cubicBezTo>
                  <a:cubicBezTo>
                    <a:pt x="64" y="142"/>
                    <a:pt x="64" y="141"/>
                    <a:pt x="64" y="140"/>
                  </a:cubicBezTo>
                  <a:cubicBezTo>
                    <a:pt x="64" y="138"/>
                    <a:pt x="64" y="137"/>
                    <a:pt x="64" y="136"/>
                  </a:cubicBezTo>
                  <a:cubicBezTo>
                    <a:pt x="63" y="134"/>
                    <a:pt x="64" y="133"/>
                    <a:pt x="63" y="131"/>
                  </a:cubicBezTo>
                  <a:cubicBezTo>
                    <a:pt x="63" y="130"/>
                    <a:pt x="63" y="128"/>
                    <a:pt x="63" y="127"/>
                  </a:cubicBezTo>
                  <a:cubicBezTo>
                    <a:pt x="63" y="125"/>
                    <a:pt x="64" y="123"/>
                    <a:pt x="66" y="122"/>
                  </a:cubicBezTo>
                  <a:cubicBezTo>
                    <a:pt x="68" y="122"/>
                    <a:pt x="71" y="122"/>
                    <a:pt x="73" y="122"/>
                  </a:cubicBezTo>
                  <a:cubicBezTo>
                    <a:pt x="76" y="121"/>
                    <a:pt x="79" y="122"/>
                    <a:pt x="82" y="121"/>
                  </a:cubicBezTo>
                  <a:cubicBezTo>
                    <a:pt x="85" y="120"/>
                    <a:pt x="88" y="119"/>
                    <a:pt x="91" y="119"/>
                  </a:cubicBezTo>
                  <a:cubicBezTo>
                    <a:pt x="92" y="119"/>
                    <a:pt x="93" y="119"/>
                    <a:pt x="94" y="119"/>
                  </a:cubicBezTo>
                  <a:cubicBezTo>
                    <a:pt x="96" y="119"/>
                    <a:pt x="98" y="119"/>
                    <a:pt x="100" y="119"/>
                  </a:cubicBezTo>
                  <a:cubicBezTo>
                    <a:pt x="104" y="121"/>
                    <a:pt x="104" y="125"/>
                    <a:pt x="104" y="129"/>
                  </a:cubicBezTo>
                  <a:cubicBezTo>
                    <a:pt x="105" y="135"/>
                    <a:pt x="107" y="142"/>
                    <a:pt x="110" y="148"/>
                  </a:cubicBezTo>
                  <a:cubicBezTo>
                    <a:pt x="111" y="151"/>
                    <a:pt x="111" y="152"/>
                    <a:pt x="109" y="154"/>
                  </a:cubicBezTo>
                  <a:cubicBezTo>
                    <a:pt x="108" y="155"/>
                    <a:pt x="108" y="155"/>
                    <a:pt x="108" y="156"/>
                  </a:cubicBezTo>
                  <a:cubicBezTo>
                    <a:pt x="107" y="157"/>
                    <a:pt x="108" y="158"/>
                    <a:pt x="108" y="159"/>
                  </a:cubicBezTo>
                  <a:cubicBezTo>
                    <a:pt x="108" y="162"/>
                    <a:pt x="109" y="164"/>
                    <a:pt x="112" y="165"/>
                  </a:cubicBezTo>
                  <a:cubicBezTo>
                    <a:pt x="113" y="165"/>
                    <a:pt x="115" y="165"/>
                    <a:pt x="117" y="165"/>
                  </a:cubicBezTo>
                  <a:cubicBezTo>
                    <a:pt x="123" y="163"/>
                    <a:pt x="128" y="160"/>
                    <a:pt x="133" y="157"/>
                  </a:cubicBezTo>
                  <a:cubicBezTo>
                    <a:pt x="136" y="155"/>
                    <a:pt x="138" y="154"/>
                    <a:pt x="141" y="156"/>
                  </a:cubicBezTo>
                  <a:cubicBezTo>
                    <a:pt x="143" y="157"/>
                    <a:pt x="145" y="156"/>
                    <a:pt x="147" y="154"/>
                  </a:cubicBezTo>
                  <a:cubicBezTo>
                    <a:pt x="152" y="148"/>
                    <a:pt x="158" y="142"/>
                    <a:pt x="167" y="141"/>
                  </a:cubicBezTo>
                  <a:cubicBezTo>
                    <a:pt x="169" y="140"/>
                    <a:pt x="171" y="139"/>
                    <a:pt x="172" y="138"/>
                  </a:cubicBezTo>
                  <a:cubicBezTo>
                    <a:pt x="175" y="135"/>
                    <a:pt x="174" y="132"/>
                    <a:pt x="171" y="130"/>
                  </a:cubicBezTo>
                  <a:cubicBezTo>
                    <a:pt x="168" y="129"/>
                    <a:pt x="166" y="129"/>
                    <a:pt x="163" y="130"/>
                  </a:cubicBezTo>
                  <a:cubicBezTo>
                    <a:pt x="166" y="126"/>
                    <a:pt x="166" y="121"/>
                    <a:pt x="168" y="117"/>
                  </a:cubicBezTo>
                  <a:cubicBezTo>
                    <a:pt x="171" y="108"/>
                    <a:pt x="176" y="101"/>
                    <a:pt x="187" y="99"/>
                  </a:cubicBezTo>
                  <a:cubicBezTo>
                    <a:pt x="188" y="99"/>
                    <a:pt x="189" y="99"/>
                    <a:pt x="190" y="99"/>
                  </a:cubicBezTo>
                  <a:cubicBezTo>
                    <a:pt x="194" y="99"/>
                    <a:pt x="196" y="103"/>
                    <a:pt x="198" y="105"/>
                  </a:cubicBezTo>
                  <a:cubicBezTo>
                    <a:pt x="202" y="108"/>
                    <a:pt x="204" y="108"/>
                    <a:pt x="205" y="103"/>
                  </a:cubicBezTo>
                  <a:cubicBezTo>
                    <a:pt x="206" y="100"/>
                    <a:pt x="207" y="97"/>
                    <a:pt x="207" y="95"/>
                  </a:cubicBezTo>
                  <a:cubicBezTo>
                    <a:pt x="208" y="89"/>
                    <a:pt x="204" y="86"/>
                    <a:pt x="199" y="87"/>
                  </a:cubicBezTo>
                  <a:cubicBezTo>
                    <a:pt x="193" y="88"/>
                    <a:pt x="187" y="88"/>
                    <a:pt x="181" y="88"/>
                  </a:cubicBezTo>
                  <a:cubicBezTo>
                    <a:pt x="179" y="88"/>
                    <a:pt x="178" y="88"/>
                    <a:pt x="179" y="85"/>
                  </a:cubicBezTo>
                  <a:cubicBezTo>
                    <a:pt x="179" y="83"/>
                    <a:pt x="179" y="81"/>
                    <a:pt x="180" y="79"/>
                  </a:cubicBezTo>
                  <a:cubicBezTo>
                    <a:pt x="180" y="77"/>
                    <a:pt x="179" y="76"/>
                    <a:pt x="180" y="75"/>
                  </a:cubicBezTo>
                  <a:cubicBezTo>
                    <a:pt x="180" y="73"/>
                    <a:pt x="180" y="72"/>
                    <a:pt x="180" y="70"/>
                  </a:cubicBezTo>
                  <a:cubicBezTo>
                    <a:pt x="181" y="68"/>
                    <a:pt x="180" y="65"/>
                    <a:pt x="181" y="63"/>
                  </a:cubicBezTo>
                  <a:cubicBezTo>
                    <a:pt x="181" y="60"/>
                    <a:pt x="181" y="58"/>
                    <a:pt x="181" y="55"/>
                  </a:cubicBezTo>
                  <a:cubicBezTo>
                    <a:pt x="181" y="44"/>
                    <a:pt x="181" y="33"/>
                    <a:pt x="177" y="22"/>
                  </a:cubicBezTo>
                  <a:cubicBezTo>
                    <a:pt x="174" y="13"/>
                    <a:pt x="171" y="3"/>
                    <a:pt x="160" y="1"/>
                  </a:cubicBezTo>
                  <a:cubicBezTo>
                    <a:pt x="159" y="0"/>
                    <a:pt x="157" y="0"/>
                    <a:pt x="156" y="1"/>
                  </a:cubicBezTo>
                  <a:cubicBezTo>
                    <a:pt x="153" y="1"/>
                    <a:pt x="153" y="4"/>
                    <a:pt x="152" y="6"/>
                  </a:cubicBezTo>
                  <a:cubicBezTo>
                    <a:pt x="152" y="9"/>
                    <a:pt x="154" y="10"/>
                    <a:pt x="156" y="11"/>
                  </a:cubicBezTo>
                  <a:cubicBezTo>
                    <a:pt x="161" y="13"/>
                    <a:pt x="164" y="16"/>
                    <a:pt x="165" y="22"/>
                  </a:cubicBezTo>
                  <a:cubicBezTo>
                    <a:pt x="166" y="27"/>
                    <a:pt x="167" y="33"/>
                    <a:pt x="168" y="39"/>
                  </a:cubicBezTo>
                  <a:cubicBezTo>
                    <a:pt x="169" y="44"/>
                    <a:pt x="168" y="49"/>
                    <a:pt x="169" y="54"/>
                  </a:cubicBezTo>
                  <a:cubicBezTo>
                    <a:pt x="169" y="60"/>
                    <a:pt x="169" y="65"/>
                    <a:pt x="169" y="71"/>
                  </a:cubicBezTo>
                  <a:cubicBezTo>
                    <a:pt x="168" y="72"/>
                    <a:pt x="169" y="74"/>
                    <a:pt x="168" y="75"/>
                  </a:cubicBezTo>
                  <a:cubicBezTo>
                    <a:pt x="168" y="77"/>
                    <a:pt x="168" y="79"/>
                    <a:pt x="167" y="80"/>
                  </a:cubicBezTo>
                  <a:cubicBezTo>
                    <a:pt x="166" y="85"/>
                    <a:pt x="166" y="90"/>
                    <a:pt x="162" y="93"/>
                  </a:cubicBezTo>
                  <a:cubicBezTo>
                    <a:pt x="160" y="94"/>
                    <a:pt x="157" y="93"/>
                    <a:pt x="155" y="94"/>
                  </a:cubicBezTo>
                  <a:cubicBezTo>
                    <a:pt x="141" y="97"/>
                    <a:pt x="128" y="100"/>
                    <a:pt x="114" y="103"/>
                  </a:cubicBezTo>
                  <a:cubicBezTo>
                    <a:pt x="110" y="104"/>
                    <a:pt x="109" y="103"/>
                    <a:pt x="109" y="100"/>
                  </a:cubicBezTo>
                  <a:cubicBezTo>
                    <a:pt x="107" y="91"/>
                    <a:pt x="106" y="83"/>
                    <a:pt x="103" y="75"/>
                  </a:cubicBezTo>
                  <a:cubicBezTo>
                    <a:pt x="100" y="66"/>
                    <a:pt x="95" y="57"/>
                    <a:pt x="90" y="48"/>
                  </a:cubicBezTo>
                  <a:cubicBezTo>
                    <a:pt x="87" y="43"/>
                    <a:pt x="83" y="42"/>
                    <a:pt x="79" y="42"/>
                  </a:cubicBezTo>
                  <a:cubicBezTo>
                    <a:pt x="74" y="42"/>
                    <a:pt x="72" y="45"/>
                    <a:pt x="74" y="49"/>
                  </a:cubicBezTo>
                  <a:cubicBezTo>
                    <a:pt x="76" y="52"/>
                    <a:pt x="78" y="55"/>
                    <a:pt x="80" y="57"/>
                  </a:cubicBezTo>
                  <a:cubicBezTo>
                    <a:pt x="82" y="58"/>
                    <a:pt x="83" y="60"/>
                    <a:pt x="84" y="62"/>
                  </a:cubicBezTo>
                  <a:cubicBezTo>
                    <a:pt x="89" y="75"/>
                    <a:pt x="93" y="87"/>
                    <a:pt x="97" y="100"/>
                  </a:cubicBezTo>
                  <a:cubicBezTo>
                    <a:pt x="97" y="102"/>
                    <a:pt x="97" y="104"/>
                    <a:pt x="97" y="106"/>
                  </a:cubicBezTo>
                  <a:cubicBezTo>
                    <a:pt x="96" y="107"/>
                    <a:pt x="95" y="108"/>
                    <a:pt x="94" y="108"/>
                  </a:cubicBezTo>
                  <a:cubicBezTo>
                    <a:pt x="86" y="109"/>
                    <a:pt x="78" y="111"/>
                    <a:pt x="70" y="112"/>
                  </a:cubicBezTo>
                  <a:cubicBezTo>
                    <a:pt x="64" y="112"/>
                    <a:pt x="62" y="111"/>
                    <a:pt x="62" y="105"/>
                  </a:cubicBezTo>
                  <a:cubicBezTo>
                    <a:pt x="62" y="104"/>
                    <a:pt x="62" y="104"/>
                    <a:pt x="62" y="103"/>
                  </a:cubicBezTo>
                  <a:cubicBezTo>
                    <a:pt x="61" y="101"/>
                    <a:pt x="62" y="98"/>
                    <a:pt x="62" y="95"/>
                  </a:cubicBezTo>
                  <a:cubicBezTo>
                    <a:pt x="62" y="93"/>
                    <a:pt x="62" y="91"/>
                    <a:pt x="61" y="89"/>
                  </a:cubicBezTo>
                  <a:cubicBezTo>
                    <a:pt x="61" y="84"/>
                    <a:pt x="61" y="78"/>
                    <a:pt x="56" y="74"/>
                  </a:cubicBezTo>
                  <a:cubicBezTo>
                    <a:pt x="55" y="73"/>
                    <a:pt x="54" y="73"/>
                    <a:pt x="52" y="74"/>
                  </a:cubicBezTo>
                  <a:cubicBezTo>
                    <a:pt x="50" y="74"/>
                    <a:pt x="48" y="74"/>
                    <a:pt x="47" y="77"/>
                  </a:cubicBezTo>
                  <a:cubicBezTo>
                    <a:pt x="47" y="78"/>
                    <a:pt x="47" y="79"/>
                    <a:pt x="47" y="80"/>
                  </a:cubicBezTo>
                  <a:cubicBezTo>
                    <a:pt x="48" y="85"/>
                    <a:pt x="48" y="89"/>
                    <a:pt x="49" y="94"/>
                  </a:cubicBezTo>
                  <a:cubicBezTo>
                    <a:pt x="49" y="95"/>
                    <a:pt x="49" y="97"/>
                    <a:pt x="49" y="99"/>
                  </a:cubicBezTo>
                  <a:cubicBezTo>
                    <a:pt x="49" y="102"/>
                    <a:pt x="49" y="106"/>
                    <a:pt x="49" y="109"/>
                  </a:cubicBezTo>
                  <a:cubicBezTo>
                    <a:pt x="50" y="112"/>
                    <a:pt x="48" y="113"/>
                    <a:pt x="46" y="114"/>
                  </a:cubicBezTo>
                  <a:cubicBezTo>
                    <a:pt x="43" y="114"/>
                    <a:pt x="40" y="114"/>
                    <a:pt x="37" y="114"/>
                  </a:cubicBezTo>
                  <a:cubicBezTo>
                    <a:pt x="29" y="115"/>
                    <a:pt x="21" y="114"/>
                    <a:pt x="14" y="114"/>
                  </a:cubicBezTo>
                  <a:cubicBezTo>
                    <a:pt x="11" y="114"/>
                    <a:pt x="8" y="114"/>
                    <a:pt x="6" y="115"/>
                  </a:cubicBezTo>
                  <a:cubicBezTo>
                    <a:pt x="2" y="115"/>
                    <a:pt x="0" y="117"/>
                    <a:pt x="0" y="121"/>
                  </a:cubicBezTo>
                  <a:cubicBezTo>
                    <a:pt x="0" y="125"/>
                    <a:pt x="3" y="125"/>
                    <a:pt x="5" y="125"/>
                  </a:cubicBezTo>
                  <a:cubicBezTo>
                    <a:pt x="11" y="125"/>
                    <a:pt x="17" y="125"/>
                    <a:pt x="22" y="125"/>
                  </a:cubicBezTo>
                  <a:cubicBezTo>
                    <a:pt x="24" y="126"/>
                    <a:pt x="25" y="125"/>
                    <a:pt x="27" y="126"/>
                  </a:cubicBezTo>
                  <a:cubicBezTo>
                    <a:pt x="33" y="126"/>
                    <a:pt x="39" y="126"/>
                    <a:pt x="45" y="125"/>
                  </a:cubicBezTo>
                  <a:cubicBezTo>
                    <a:pt x="50" y="125"/>
                    <a:pt x="51" y="126"/>
                    <a:pt x="52" y="130"/>
                  </a:cubicBezTo>
                  <a:cubicBezTo>
                    <a:pt x="54" y="138"/>
                    <a:pt x="55" y="146"/>
                    <a:pt x="56" y="155"/>
                  </a:cubicBezTo>
                  <a:cubicBezTo>
                    <a:pt x="57" y="167"/>
                    <a:pt x="59" y="179"/>
                    <a:pt x="61" y="191"/>
                  </a:cubicBezTo>
                  <a:cubicBezTo>
                    <a:pt x="63" y="202"/>
                    <a:pt x="66" y="214"/>
                    <a:pt x="70" y="225"/>
                  </a:cubicBezTo>
                  <a:cubicBezTo>
                    <a:pt x="72" y="229"/>
                    <a:pt x="74" y="234"/>
                    <a:pt x="80" y="236"/>
                  </a:cubicBezTo>
                  <a:cubicBezTo>
                    <a:pt x="81" y="236"/>
                    <a:pt x="83" y="237"/>
                    <a:pt x="84" y="236"/>
                  </a:cubicBezTo>
                  <a:cubicBezTo>
                    <a:pt x="86" y="233"/>
                    <a:pt x="88" y="230"/>
                    <a:pt x="90" y="227"/>
                  </a:cubicBezTo>
                  <a:cubicBezTo>
                    <a:pt x="92" y="223"/>
                    <a:pt x="95" y="220"/>
                    <a:pt x="98" y="217"/>
                  </a:cubicBezTo>
                  <a:cubicBezTo>
                    <a:pt x="110" y="206"/>
                    <a:pt x="124" y="200"/>
                    <a:pt x="138" y="194"/>
                  </a:cubicBezTo>
                  <a:cubicBezTo>
                    <a:pt x="147" y="190"/>
                    <a:pt x="157" y="188"/>
                    <a:pt x="166" y="186"/>
                  </a:cubicBezTo>
                  <a:cubicBezTo>
                    <a:pt x="177" y="184"/>
                    <a:pt x="188" y="182"/>
                    <a:pt x="200" y="182"/>
                  </a:cubicBezTo>
                  <a:cubicBezTo>
                    <a:pt x="205" y="182"/>
                    <a:pt x="210" y="182"/>
                    <a:pt x="215" y="182"/>
                  </a:cubicBezTo>
                  <a:cubicBezTo>
                    <a:pt x="218" y="183"/>
                    <a:pt x="221" y="181"/>
                    <a:pt x="224" y="179"/>
                  </a:cubicBezTo>
                  <a:cubicBezTo>
                    <a:pt x="227" y="177"/>
                    <a:pt x="228" y="173"/>
                    <a:pt x="225" y="171"/>
                  </a:cubicBezTo>
                  <a:close/>
                </a:path>
              </a:pathLst>
            </a:custGeom>
            <a:solidFill>
              <a:srgbClr val="EC1C24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sz="2400">
                <a:solidFill>
                  <a:prstClr val="black"/>
                </a:solidFill>
              </a:endParaRPr>
            </a:p>
          </p:txBody>
        </p:sp>
        <p:sp>
          <p:nvSpPr>
            <p:cNvPr id="281" name="Freeform 213"/>
            <p:cNvSpPr>
              <a:spLocks noEditPoints="1"/>
            </p:cNvSpPr>
            <p:nvPr/>
          </p:nvSpPr>
          <p:spPr bwMode="auto">
            <a:xfrm>
              <a:off x="1971" y="3388"/>
              <a:ext cx="74" cy="121"/>
            </a:xfrm>
            <a:custGeom>
              <a:avLst/>
              <a:gdLst>
                <a:gd name="T0" fmla="*/ 43 w 138"/>
                <a:gd name="T1" fmla="*/ 181 h 219"/>
                <a:gd name="T2" fmla="*/ 42 w 138"/>
                <a:gd name="T3" fmla="*/ 193 h 219"/>
                <a:gd name="T4" fmla="*/ 27 w 138"/>
                <a:gd name="T5" fmla="*/ 174 h 219"/>
                <a:gd name="T6" fmla="*/ 10 w 138"/>
                <a:gd name="T7" fmla="*/ 138 h 219"/>
                <a:gd name="T8" fmla="*/ 17 w 138"/>
                <a:gd name="T9" fmla="*/ 129 h 219"/>
                <a:gd name="T10" fmla="*/ 42 w 138"/>
                <a:gd name="T11" fmla="*/ 117 h 219"/>
                <a:gd name="T12" fmla="*/ 43 w 138"/>
                <a:gd name="T13" fmla="*/ 181 h 219"/>
                <a:gd name="T14" fmla="*/ 62 w 138"/>
                <a:gd name="T15" fmla="*/ 26 h 219"/>
                <a:gd name="T16" fmla="*/ 70 w 138"/>
                <a:gd name="T17" fmla="*/ 17 h 219"/>
                <a:gd name="T18" fmla="*/ 87 w 138"/>
                <a:gd name="T19" fmla="*/ 27 h 219"/>
                <a:gd name="T20" fmla="*/ 68 w 138"/>
                <a:gd name="T21" fmla="*/ 32 h 219"/>
                <a:gd name="T22" fmla="*/ 136 w 138"/>
                <a:gd name="T23" fmla="*/ 73 h 219"/>
                <a:gd name="T24" fmla="*/ 117 w 138"/>
                <a:gd name="T25" fmla="*/ 79 h 219"/>
                <a:gd name="T26" fmla="*/ 60 w 138"/>
                <a:gd name="T27" fmla="*/ 96 h 219"/>
                <a:gd name="T28" fmla="*/ 60 w 138"/>
                <a:gd name="T29" fmla="*/ 61 h 219"/>
                <a:gd name="T30" fmla="*/ 61 w 138"/>
                <a:gd name="T31" fmla="*/ 48 h 219"/>
                <a:gd name="T32" fmla="*/ 100 w 138"/>
                <a:gd name="T33" fmla="*/ 38 h 219"/>
                <a:gd name="T34" fmla="*/ 110 w 138"/>
                <a:gd name="T35" fmla="*/ 37 h 219"/>
                <a:gd name="T36" fmla="*/ 122 w 138"/>
                <a:gd name="T37" fmla="*/ 35 h 219"/>
                <a:gd name="T38" fmla="*/ 123 w 138"/>
                <a:gd name="T39" fmla="*/ 24 h 219"/>
                <a:gd name="T40" fmla="*/ 64 w 138"/>
                <a:gd name="T41" fmla="*/ 2 h 219"/>
                <a:gd name="T42" fmla="*/ 48 w 138"/>
                <a:gd name="T43" fmla="*/ 26 h 219"/>
                <a:gd name="T44" fmla="*/ 25 w 138"/>
                <a:gd name="T45" fmla="*/ 39 h 219"/>
                <a:gd name="T46" fmla="*/ 20 w 138"/>
                <a:gd name="T47" fmla="*/ 48 h 219"/>
                <a:gd name="T48" fmla="*/ 27 w 138"/>
                <a:gd name="T49" fmla="*/ 51 h 219"/>
                <a:gd name="T50" fmla="*/ 47 w 138"/>
                <a:gd name="T51" fmla="*/ 47 h 219"/>
                <a:gd name="T52" fmla="*/ 47 w 138"/>
                <a:gd name="T53" fmla="*/ 100 h 219"/>
                <a:gd name="T54" fmla="*/ 20 w 138"/>
                <a:gd name="T55" fmla="*/ 114 h 219"/>
                <a:gd name="T56" fmla="*/ 1 w 138"/>
                <a:gd name="T57" fmla="*/ 130 h 219"/>
                <a:gd name="T58" fmla="*/ 26 w 138"/>
                <a:gd name="T59" fmla="*/ 196 h 219"/>
                <a:gd name="T60" fmla="*/ 42 w 138"/>
                <a:gd name="T61" fmla="*/ 217 h 219"/>
                <a:gd name="T62" fmla="*/ 55 w 138"/>
                <a:gd name="T63" fmla="*/ 199 h 219"/>
                <a:gd name="T64" fmla="*/ 54 w 138"/>
                <a:gd name="T65" fmla="*/ 189 h 219"/>
                <a:gd name="T66" fmla="*/ 55 w 138"/>
                <a:gd name="T67" fmla="*/ 166 h 219"/>
                <a:gd name="T68" fmla="*/ 55 w 138"/>
                <a:gd name="T69" fmla="*/ 159 h 219"/>
                <a:gd name="T70" fmla="*/ 56 w 138"/>
                <a:gd name="T71" fmla="*/ 131 h 219"/>
                <a:gd name="T72" fmla="*/ 63 w 138"/>
                <a:gd name="T73" fmla="*/ 111 h 219"/>
                <a:gd name="T74" fmla="*/ 76 w 138"/>
                <a:gd name="T75" fmla="*/ 102 h 219"/>
                <a:gd name="T76" fmla="*/ 113 w 138"/>
                <a:gd name="T77" fmla="*/ 88 h 219"/>
                <a:gd name="T78" fmla="*/ 136 w 138"/>
                <a:gd name="T79" fmla="*/ 73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138" h="219">
                  <a:moveTo>
                    <a:pt x="43" y="181"/>
                  </a:moveTo>
                  <a:lnTo>
                    <a:pt x="43" y="181"/>
                  </a:lnTo>
                  <a:cubicBezTo>
                    <a:pt x="43" y="184"/>
                    <a:pt x="43" y="187"/>
                    <a:pt x="43" y="190"/>
                  </a:cubicBezTo>
                  <a:cubicBezTo>
                    <a:pt x="43" y="191"/>
                    <a:pt x="43" y="193"/>
                    <a:pt x="42" y="193"/>
                  </a:cubicBezTo>
                  <a:cubicBezTo>
                    <a:pt x="40" y="193"/>
                    <a:pt x="39" y="192"/>
                    <a:pt x="39" y="191"/>
                  </a:cubicBezTo>
                  <a:cubicBezTo>
                    <a:pt x="34" y="186"/>
                    <a:pt x="30" y="180"/>
                    <a:pt x="27" y="174"/>
                  </a:cubicBezTo>
                  <a:cubicBezTo>
                    <a:pt x="21" y="165"/>
                    <a:pt x="17" y="154"/>
                    <a:pt x="14" y="144"/>
                  </a:cubicBezTo>
                  <a:cubicBezTo>
                    <a:pt x="13" y="142"/>
                    <a:pt x="12" y="140"/>
                    <a:pt x="10" y="138"/>
                  </a:cubicBezTo>
                  <a:cubicBezTo>
                    <a:pt x="8" y="135"/>
                    <a:pt x="7" y="132"/>
                    <a:pt x="8" y="128"/>
                  </a:cubicBezTo>
                  <a:cubicBezTo>
                    <a:pt x="11" y="131"/>
                    <a:pt x="14" y="130"/>
                    <a:pt x="17" y="129"/>
                  </a:cubicBezTo>
                  <a:cubicBezTo>
                    <a:pt x="22" y="128"/>
                    <a:pt x="27" y="125"/>
                    <a:pt x="31" y="122"/>
                  </a:cubicBezTo>
                  <a:cubicBezTo>
                    <a:pt x="35" y="120"/>
                    <a:pt x="38" y="119"/>
                    <a:pt x="42" y="117"/>
                  </a:cubicBezTo>
                  <a:cubicBezTo>
                    <a:pt x="44" y="117"/>
                    <a:pt x="45" y="117"/>
                    <a:pt x="45" y="119"/>
                  </a:cubicBezTo>
                  <a:cubicBezTo>
                    <a:pt x="45" y="140"/>
                    <a:pt x="45" y="160"/>
                    <a:pt x="43" y="181"/>
                  </a:cubicBezTo>
                  <a:close/>
                  <a:moveTo>
                    <a:pt x="62" y="26"/>
                  </a:moveTo>
                  <a:lnTo>
                    <a:pt x="62" y="26"/>
                  </a:lnTo>
                  <a:cubicBezTo>
                    <a:pt x="62" y="24"/>
                    <a:pt x="63" y="22"/>
                    <a:pt x="64" y="19"/>
                  </a:cubicBezTo>
                  <a:cubicBezTo>
                    <a:pt x="65" y="17"/>
                    <a:pt x="67" y="16"/>
                    <a:pt x="70" y="17"/>
                  </a:cubicBezTo>
                  <a:cubicBezTo>
                    <a:pt x="75" y="20"/>
                    <a:pt x="80" y="23"/>
                    <a:pt x="85" y="26"/>
                  </a:cubicBezTo>
                  <a:cubicBezTo>
                    <a:pt x="86" y="26"/>
                    <a:pt x="88" y="26"/>
                    <a:pt x="87" y="27"/>
                  </a:cubicBezTo>
                  <a:cubicBezTo>
                    <a:pt x="87" y="29"/>
                    <a:pt x="86" y="29"/>
                    <a:pt x="85" y="29"/>
                  </a:cubicBezTo>
                  <a:cubicBezTo>
                    <a:pt x="79" y="30"/>
                    <a:pt x="73" y="32"/>
                    <a:pt x="68" y="32"/>
                  </a:cubicBezTo>
                  <a:cubicBezTo>
                    <a:pt x="60" y="32"/>
                    <a:pt x="60" y="32"/>
                    <a:pt x="62" y="26"/>
                  </a:cubicBezTo>
                  <a:close/>
                  <a:moveTo>
                    <a:pt x="136" y="73"/>
                  </a:moveTo>
                  <a:lnTo>
                    <a:pt x="136" y="73"/>
                  </a:lnTo>
                  <a:cubicBezTo>
                    <a:pt x="129" y="74"/>
                    <a:pt x="123" y="77"/>
                    <a:pt x="117" y="79"/>
                  </a:cubicBezTo>
                  <a:cubicBezTo>
                    <a:pt x="100" y="83"/>
                    <a:pt x="84" y="88"/>
                    <a:pt x="68" y="94"/>
                  </a:cubicBezTo>
                  <a:cubicBezTo>
                    <a:pt x="65" y="95"/>
                    <a:pt x="63" y="97"/>
                    <a:pt x="60" y="96"/>
                  </a:cubicBezTo>
                  <a:cubicBezTo>
                    <a:pt x="59" y="87"/>
                    <a:pt x="59" y="77"/>
                    <a:pt x="60" y="67"/>
                  </a:cubicBezTo>
                  <a:cubicBezTo>
                    <a:pt x="60" y="65"/>
                    <a:pt x="60" y="63"/>
                    <a:pt x="60" y="61"/>
                  </a:cubicBezTo>
                  <a:cubicBezTo>
                    <a:pt x="61" y="59"/>
                    <a:pt x="60" y="58"/>
                    <a:pt x="60" y="56"/>
                  </a:cubicBezTo>
                  <a:cubicBezTo>
                    <a:pt x="60" y="53"/>
                    <a:pt x="61" y="51"/>
                    <a:pt x="61" y="48"/>
                  </a:cubicBezTo>
                  <a:cubicBezTo>
                    <a:pt x="61" y="47"/>
                    <a:pt x="62" y="46"/>
                    <a:pt x="64" y="45"/>
                  </a:cubicBezTo>
                  <a:cubicBezTo>
                    <a:pt x="76" y="42"/>
                    <a:pt x="88" y="39"/>
                    <a:pt x="100" y="38"/>
                  </a:cubicBezTo>
                  <a:cubicBezTo>
                    <a:pt x="102" y="37"/>
                    <a:pt x="103" y="38"/>
                    <a:pt x="104" y="37"/>
                  </a:cubicBezTo>
                  <a:cubicBezTo>
                    <a:pt x="106" y="37"/>
                    <a:pt x="108" y="37"/>
                    <a:pt x="110" y="37"/>
                  </a:cubicBezTo>
                  <a:cubicBezTo>
                    <a:pt x="113" y="36"/>
                    <a:pt x="116" y="37"/>
                    <a:pt x="119" y="37"/>
                  </a:cubicBezTo>
                  <a:cubicBezTo>
                    <a:pt x="121" y="37"/>
                    <a:pt x="122" y="36"/>
                    <a:pt x="122" y="35"/>
                  </a:cubicBezTo>
                  <a:cubicBezTo>
                    <a:pt x="122" y="33"/>
                    <a:pt x="123" y="32"/>
                    <a:pt x="124" y="31"/>
                  </a:cubicBezTo>
                  <a:cubicBezTo>
                    <a:pt x="128" y="27"/>
                    <a:pt x="128" y="26"/>
                    <a:pt x="123" y="24"/>
                  </a:cubicBezTo>
                  <a:cubicBezTo>
                    <a:pt x="121" y="23"/>
                    <a:pt x="118" y="22"/>
                    <a:pt x="115" y="21"/>
                  </a:cubicBezTo>
                  <a:cubicBezTo>
                    <a:pt x="97" y="18"/>
                    <a:pt x="81" y="9"/>
                    <a:pt x="64" y="2"/>
                  </a:cubicBezTo>
                  <a:cubicBezTo>
                    <a:pt x="59" y="0"/>
                    <a:pt x="57" y="0"/>
                    <a:pt x="55" y="4"/>
                  </a:cubicBezTo>
                  <a:cubicBezTo>
                    <a:pt x="51" y="11"/>
                    <a:pt x="49" y="18"/>
                    <a:pt x="48" y="26"/>
                  </a:cubicBezTo>
                  <a:cubicBezTo>
                    <a:pt x="47" y="32"/>
                    <a:pt x="46" y="34"/>
                    <a:pt x="39" y="36"/>
                  </a:cubicBezTo>
                  <a:cubicBezTo>
                    <a:pt x="35" y="37"/>
                    <a:pt x="30" y="37"/>
                    <a:pt x="25" y="39"/>
                  </a:cubicBezTo>
                  <a:cubicBezTo>
                    <a:pt x="23" y="40"/>
                    <a:pt x="20" y="41"/>
                    <a:pt x="20" y="44"/>
                  </a:cubicBezTo>
                  <a:cubicBezTo>
                    <a:pt x="19" y="45"/>
                    <a:pt x="19" y="47"/>
                    <a:pt x="20" y="48"/>
                  </a:cubicBezTo>
                  <a:cubicBezTo>
                    <a:pt x="20" y="49"/>
                    <a:pt x="21" y="51"/>
                    <a:pt x="23" y="51"/>
                  </a:cubicBezTo>
                  <a:cubicBezTo>
                    <a:pt x="24" y="51"/>
                    <a:pt x="25" y="51"/>
                    <a:pt x="27" y="51"/>
                  </a:cubicBezTo>
                  <a:cubicBezTo>
                    <a:pt x="30" y="50"/>
                    <a:pt x="33" y="50"/>
                    <a:pt x="35" y="49"/>
                  </a:cubicBezTo>
                  <a:cubicBezTo>
                    <a:pt x="39" y="48"/>
                    <a:pt x="43" y="46"/>
                    <a:pt x="47" y="47"/>
                  </a:cubicBezTo>
                  <a:cubicBezTo>
                    <a:pt x="47" y="48"/>
                    <a:pt x="47" y="49"/>
                    <a:pt x="47" y="50"/>
                  </a:cubicBezTo>
                  <a:lnTo>
                    <a:pt x="47" y="100"/>
                  </a:lnTo>
                  <a:cubicBezTo>
                    <a:pt x="47" y="100"/>
                    <a:pt x="47" y="101"/>
                    <a:pt x="47" y="102"/>
                  </a:cubicBezTo>
                  <a:cubicBezTo>
                    <a:pt x="38" y="107"/>
                    <a:pt x="29" y="110"/>
                    <a:pt x="20" y="114"/>
                  </a:cubicBezTo>
                  <a:cubicBezTo>
                    <a:pt x="15" y="116"/>
                    <a:pt x="11" y="119"/>
                    <a:pt x="6" y="119"/>
                  </a:cubicBezTo>
                  <a:cubicBezTo>
                    <a:pt x="2" y="120"/>
                    <a:pt x="0" y="126"/>
                    <a:pt x="1" y="130"/>
                  </a:cubicBezTo>
                  <a:cubicBezTo>
                    <a:pt x="4" y="138"/>
                    <a:pt x="7" y="147"/>
                    <a:pt x="9" y="156"/>
                  </a:cubicBezTo>
                  <a:cubicBezTo>
                    <a:pt x="13" y="170"/>
                    <a:pt x="17" y="184"/>
                    <a:pt x="26" y="196"/>
                  </a:cubicBezTo>
                  <a:cubicBezTo>
                    <a:pt x="30" y="202"/>
                    <a:pt x="36" y="207"/>
                    <a:pt x="38" y="214"/>
                  </a:cubicBezTo>
                  <a:cubicBezTo>
                    <a:pt x="39" y="215"/>
                    <a:pt x="40" y="217"/>
                    <a:pt x="42" y="217"/>
                  </a:cubicBezTo>
                  <a:cubicBezTo>
                    <a:pt x="48" y="219"/>
                    <a:pt x="55" y="212"/>
                    <a:pt x="55" y="206"/>
                  </a:cubicBezTo>
                  <a:cubicBezTo>
                    <a:pt x="55" y="204"/>
                    <a:pt x="56" y="202"/>
                    <a:pt x="55" y="199"/>
                  </a:cubicBezTo>
                  <a:cubicBezTo>
                    <a:pt x="55" y="198"/>
                    <a:pt x="55" y="196"/>
                    <a:pt x="55" y="195"/>
                  </a:cubicBezTo>
                  <a:cubicBezTo>
                    <a:pt x="54" y="193"/>
                    <a:pt x="55" y="191"/>
                    <a:pt x="54" y="189"/>
                  </a:cubicBezTo>
                  <a:lnTo>
                    <a:pt x="54" y="170"/>
                  </a:lnTo>
                  <a:cubicBezTo>
                    <a:pt x="55" y="169"/>
                    <a:pt x="54" y="168"/>
                    <a:pt x="55" y="166"/>
                  </a:cubicBezTo>
                  <a:cubicBezTo>
                    <a:pt x="55" y="165"/>
                    <a:pt x="55" y="164"/>
                    <a:pt x="55" y="163"/>
                  </a:cubicBezTo>
                  <a:cubicBezTo>
                    <a:pt x="55" y="162"/>
                    <a:pt x="55" y="160"/>
                    <a:pt x="55" y="159"/>
                  </a:cubicBezTo>
                  <a:cubicBezTo>
                    <a:pt x="55" y="152"/>
                    <a:pt x="56" y="144"/>
                    <a:pt x="56" y="136"/>
                  </a:cubicBezTo>
                  <a:cubicBezTo>
                    <a:pt x="56" y="135"/>
                    <a:pt x="55" y="133"/>
                    <a:pt x="56" y="131"/>
                  </a:cubicBezTo>
                  <a:cubicBezTo>
                    <a:pt x="56" y="126"/>
                    <a:pt x="57" y="121"/>
                    <a:pt x="58" y="117"/>
                  </a:cubicBezTo>
                  <a:cubicBezTo>
                    <a:pt x="59" y="114"/>
                    <a:pt x="61" y="112"/>
                    <a:pt x="63" y="111"/>
                  </a:cubicBezTo>
                  <a:cubicBezTo>
                    <a:pt x="65" y="110"/>
                    <a:pt x="67" y="109"/>
                    <a:pt x="68" y="107"/>
                  </a:cubicBezTo>
                  <a:cubicBezTo>
                    <a:pt x="70" y="105"/>
                    <a:pt x="73" y="103"/>
                    <a:pt x="76" y="102"/>
                  </a:cubicBezTo>
                  <a:cubicBezTo>
                    <a:pt x="81" y="100"/>
                    <a:pt x="86" y="99"/>
                    <a:pt x="91" y="97"/>
                  </a:cubicBezTo>
                  <a:cubicBezTo>
                    <a:pt x="98" y="94"/>
                    <a:pt x="106" y="91"/>
                    <a:pt x="113" y="88"/>
                  </a:cubicBezTo>
                  <a:cubicBezTo>
                    <a:pt x="121" y="84"/>
                    <a:pt x="130" y="81"/>
                    <a:pt x="137" y="75"/>
                  </a:cubicBezTo>
                  <a:cubicBezTo>
                    <a:pt x="138" y="73"/>
                    <a:pt x="137" y="73"/>
                    <a:pt x="136" y="73"/>
                  </a:cubicBezTo>
                  <a:close/>
                </a:path>
              </a:pathLst>
            </a:custGeom>
            <a:solidFill>
              <a:srgbClr val="EC1C24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sz="2400">
                <a:solidFill>
                  <a:prstClr val="black"/>
                </a:solidFill>
              </a:endParaRPr>
            </a:p>
          </p:txBody>
        </p:sp>
        <p:sp>
          <p:nvSpPr>
            <p:cNvPr id="282" name="Freeform 214"/>
            <p:cNvSpPr>
              <a:spLocks noEditPoints="1"/>
            </p:cNvSpPr>
            <p:nvPr/>
          </p:nvSpPr>
          <p:spPr bwMode="auto">
            <a:xfrm>
              <a:off x="1675" y="3447"/>
              <a:ext cx="63" cy="62"/>
            </a:xfrm>
            <a:custGeom>
              <a:avLst/>
              <a:gdLst>
                <a:gd name="T0" fmla="*/ 97 w 117"/>
                <a:gd name="T1" fmla="*/ 30 h 111"/>
                <a:gd name="T2" fmla="*/ 97 w 117"/>
                <a:gd name="T3" fmla="*/ 30 h 111"/>
                <a:gd name="T4" fmla="*/ 81 w 117"/>
                <a:gd name="T5" fmla="*/ 56 h 111"/>
                <a:gd name="T6" fmla="*/ 73 w 117"/>
                <a:gd name="T7" fmla="*/ 60 h 111"/>
                <a:gd name="T8" fmla="*/ 63 w 117"/>
                <a:gd name="T9" fmla="*/ 61 h 111"/>
                <a:gd name="T10" fmla="*/ 49 w 117"/>
                <a:gd name="T11" fmla="*/ 61 h 111"/>
                <a:gd name="T12" fmla="*/ 25 w 117"/>
                <a:gd name="T13" fmla="*/ 62 h 111"/>
                <a:gd name="T14" fmla="*/ 24 w 117"/>
                <a:gd name="T15" fmla="*/ 61 h 111"/>
                <a:gd name="T16" fmla="*/ 18 w 117"/>
                <a:gd name="T17" fmla="*/ 38 h 111"/>
                <a:gd name="T18" fmla="*/ 17 w 117"/>
                <a:gd name="T19" fmla="*/ 34 h 111"/>
                <a:gd name="T20" fmla="*/ 21 w 117"/>
                <a:gd name="T21" fmla="*/ 30 h 111"/>
                <a:gd name="T22" fmla="*/ 26 w 117"/>
                <a:gd name="T23" fmla="*/ 26 h 111"/>
                <a:gd name="T24" fmla="*/ 42 w 117"/>
                <a:gd name="T25" fmla="*/ 16 h 111"/>
                <a:gd name="T26" fmla="*/ 101 w 117"/>
                <a:gd name="T27" fmla="*/ 13 h 111"/>
                <a:gd name="T28" fmla="*/ 103 w 117"/>
                <a:gd name="T29" fmla="*/ 14 h 111"/>
                <a:gd name="T30" fmla="*/ 97 w 117"/>
                <a:gd name="T31" fmla="*/ 30 h 111"/>
                <a:gd name="T32" fmla="*/ 112 w 117"/>
                <a:gd name="T33" fmla="*/ 1 h 111"/>
                <a:gd name="T34" fmla="*/ 112 w 117"/>
                <a:gd name="T35" fmla="*/ 1 h 111"/>
                <a:gd name="T36" fmla="*/ 108 w 117"/>
                <a:gd name="T37" fmla="*/ 1 h 111"/>
                <a:gd name="T38" fmla="*/ 94 w 117"/>
                <a:gd name="T39" fmla="*/ 1 h 111"/>
                <a:gd name="T40" fmla="*/ 81 w 117"/>
                <a:gd name="T41" fmla="*/ 1 h 111"/>
                <a:gd name="T42" fmla="*/ 73 w 117"/>
                <a:gd name="T43" fmla="*/ 2 h 111"/>
                <a:gd name="T44" fmla="*/ 67 w 117"/>
                <a:gd name="T45" fmla="*/ 2 h 111"/>
                <a:gd name="T46" fmla="*/ 62 w 117"/>
                <a:gd name="T47" fmla="*/ 3 h 111"/>
                <a:gd name="T48" fmla="*/ 58 w 117"/>
                <a:gd name="T49" fmla="*/ 3 h 111"/>
                <a:gd name="T50" fmla="*/ 54 w 117"/>
                <a:gd name="T51" fmla="*/ 3 h 111"/>
                <a:gd name="T52" fmla="*/ 52 w 117"/>
                <a:gd name="T53" fmla="*/ 3 h 111"/>
                <a:gd name="T54" fmla="*/ 48 w 117"/>
                <a:gd name="T55" fmla="*/ 4 h 111"/>
                <a:gd name="T56" fmla="*/ 25 w 117"/>
                <a:gd name="T57" fmla="*/ 9 h 111"/>
                <a:gd name="T58" fmla="*/ 13 w 117"/>
                <a:gd name="T59" fmla="*/ 14 h 111"/>
                <a:gd name="T60" fmla="*/ 6 w 117"/>
                <a:gd name="T61" fmla="*/ 12 h 111"/>
                <a:gd name="T62" fmla="*/ 0 w 117"/>
                <a:gd name="T63" fmla="*/ 13 h 111"/>
                <a:gd name="T64" fmla="*/ 0 w 117"/>
                <a:gd name="T65" fmla="*/ 19 h 111"/>
                <a:gd name="T66" fmla="*/ 4 w 117"/>
                <a:gd name="T67" fmla="*/ 34 h 111"/>
                <a:gd name="T68" fmla="*/ 11 w 117"/>
                <a:gd name="T69" fmla="*/ 63 h 111"/>
                <a:gd name="T70" fmla="*/ 13 w 117"/>
                <a:gd name="T71" fmla="*/ 74 h 111"/>
                <a:gd name="T72" fmla="*/ 17 w 117"/>
                <a:gd name="T73" fmla="*/ 92 h 111"/>
                <a:gd name="T74" fmla="*/ 17 w 117"/>
                <a:gd name="T75" fmla="*/ 97 h 111"/>
                <a:gd name="T76" fmla="*/ 23 w 117"/>
                <a:gd name="T77" fmla="*/ 108 h 111"/>
                <a:gd name="T78" fmla="*/ 29 w 117"/>
                <a:gd name="T79" fmla="*/ 109 h 111"/>
                <a:gd name="T80" fmla="*/ 34 w 117"/>
                <a:gd name="T81" fmla="*/ 102 h 111"/>
                <a:gd name="T82" fmla="*/ 31 w 117"/>
                <a:gd name="T83" fmla="*/ 92 h 111"/>
                <a:gd name="T84" fmla="*/ 28 w 117"/>
                <a:gd name="T85" fmla="*/ 80 h 111"/>
                <a:gd name="T86" fmla="*/ 31 w 117"/>
                <a:gd name="T87" fmla="*/ 76 h 111"/>
                <a:gd name="T88" fmla="*/ 50 w 117"/>
                <a:gd name="T89" fmla="*/ 73 h 111"/>
                <a:gd name="T90" fmla="*/ 56 w 117"/>
                <a:gd name="T91" fmla="*/ 73 h 111"/>
                <a:gd name="T92" fmla="*/ 67 w 117"/>
                <a:gd name="T93" fmla="*/ 74 h 111"/>
                <a:gd name="T94" fmla="*/ 75 w 117"/>
                <a:gd name="T95" fmla="*/ 78 h 111"/>
                <a:gd name="T96" fmla="*/ 79 w 117"/>
                <a:gd name="T97" fmla="*/ 78 h 111"/>
                <a:gd name="T98" fmla="*/ 79 w 117"/>
                <a:gd name="T99" fmla="*/ 78 h 111"/>
                <a:gd name="T100" fmla="*/ 87 w 117"/>
                <a:gd name="T101" fmla="*/ 73 h 111"/>
                <a:gd name="T102" fmla="*/ 100 w 117"/>
                <a:gd name="T103" fmla="*/ 68 h 111"/>
                <a:gd name="T104" fmla="*/ 100 w 117"/>
                <a:gd name="T105" fmla="*/ 64 h 111"/>
                <a:gd name="T106" fmla="*/ 96 w 117"/>
                <a:gd name="T107" fmla="*/ 60 h 111"/>
                <a:gd name="T108" fmla="*/ 94 w 117"/>
                <a:gd name="T109" fmla="*/ 56 h 111"/>
                <a:gd name="T110" fmla="*/ 96 w 117"/>
                <a:gd name="T111" fmla="*/ 52 h 111"/>
                <a:gd name="T112" fmla="*/ 107 w 117"/>
                <a:gd name="T113" fmla="*/ 37 h 111"/>
                <a:gd name="T114" fmla="*/ 117 w 117"/>
                <a:gd name="T115" fmla="*/ 7 h 111"/>
                <a:gd name="T116" fmla="*/ 112 w 117"/>
                <a:gd name="T117" fmla="*/ 1 h 1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117" h="111">
                  <a:moveTo>
                    <a:pt x="97" y="30"/>
                  </a:moveTo>
                  <a:lnTo>
                    <a:pt x="97" y="30"/>
                  </a:lnTo>
                  <a:cubicBezTo>
                    <a:pt x="93" y="39"/>
                    <a:pt x="88" y="48"/>
                    <a:pt x="81" y="56"/>
                  </a:cubicBezTo>
                  <a:cubicBezTo>
                    <a:pt x="79" y="59"/>
                    <a:pt x="76" y="60"/>
                    <a:pt x="73" y="60"/>
                  </a:cubicBezTo>
                  <a:cubicBezTo>
                    <a:pt x="70" y="61"/>
                    <a:pt x="66" y="61"/>
                    <a:pt x="63" y="61"/>
                  </a:cubicBezTo>
                  <a:cubicBezTo>
                    <a:pt x="58" y="60"/>
                    <a:pt x="53" y="61"/>
                    <a:pt x="49" y="61"/>
                  </a:cubicBezTo>
                  <a:cubicBezTo>
                    <a:pt x="41" y="63"/>
                    <a:pt x="33" y="63"/>
                    <a:pt x="25" y="62"/>
                  </a:cubicBezTo>
                  <a:cubicBezTo>
                    <a:pt x="24" y="62"/>
                    <a:pt x="24" y="62"/>
                    <a:pt x="24" y="61"/>
                  </a:cubicBezTo>
                  <a:cubicBezTo>
                    <a:pt x="23" y="53"/>
                    <a:pt x="19" y="45"/>
                    <a:pt x="18" y="38"/>
                  </a:cubicBezTo>
                  <a:cubicBezTo>
                    <a:pt x="17" y="37"/>
                    <a:pt x="17" y="36"/>
                    <a:pt x="17" y="34"/>
                  </a:cubicBezTo>
                  <a:cubicBezTo>
                    <a:pt x="17" y="32"/>
                    <a:pt x="17" y="30"/>
                    <a:pt x="21" y="30"/>
                  </a:cubicBezTo>
                  <a:cubicBezTo>
                    <a:pt x="23" y="29"/>
                    <a:pt x="25" y="27"/>
                    <a:pt x="26" y="26"/>
                  </a:cubicBezTo>
                  <a:cubicBezTo>
                    <a:pt x="30" y="20"/>
                    <a:pt x="36" y="18"/>
                    <a:pt x="42" y="16"/>
                  </a:cubicBezTo>
                  <a:cubicBezTo>
                    <a:pt x="62" y="12"/>
                    <a:pt x="82" y="14"/>
                    <a:pt x="101" y="13"/>
                  </a:cubicBezTo>
                  <a:cubicBezTo>
                    <a:pt x="102" y="13"/>
                    <a:pt x="102" y="13"/>
                    <a:pt x="103" y="14"/>
                  </a:cubicBezTo>
                  <a:cubicBezTo>
                    <a:pt x="101" y="19"/>
                    <a:pt x="99" y="24"/>
                    <a:pt x="97" y="30"/>
                  </a:cubicBezTo>
                  <a:close/>
                  <a:moveTo>
                    <a:pt x="112" y="1"/>
                  </a:moveTo>
                  <a:lnTo>
                    <a:pt x="112" y="1"/>
                  </a:lnTo>
                  <a:cubicBezTo>
                    <a:pt x="111" y="1"/>
                    <a:pt x="110" y="1"/>
                    <a:pt x="108" y="1"/>
                  </a:cubicBezTo>
                  <a:cubicBezTo>
                    <a:pt x="103" y="1"/>
                    <a:pt x="99" y="0"/>
                    <a:pt x="94" y="1"/>
                  </a:cubicBezTo>
                  <a:cubicBezTo>
                    <a:pt x="90" y="1"/>
                    <a:pt x="85" y="1"/>
                    <a:pt x="81" y="1"/>
                  </a:cubicBezTo>
                  <a:cubicBezTo>
                    <a:pt x="78" y="2"/>
                    <a:pt x="76" y="1"/>
                    <a:pt x="73" y="2"/>
                  </a:cubicBezTo>
                  <a:cubicBezTo>
                    <a:pt x="71" y="2"/>
                    <a:pt x="69" y="2"/>
                    <a:pt x="67" y="2"/>
                  </a:cubicBezTo>
                  <a:cubicBezTo>
                    <a:pt x="66" y="3"/>
                    <a:pt x="64" y="2"/>
                    <a:pt x="62" y="3"/>
                  </a:cubicBezTo>
                  <a:cubicBezTo>
                    <a:pt x="61" y="3"/>
                    <a:pt x="60" y="3"/>
                    <a:pt x="58" y="3"/>
                  </a:cubicBezTo>
                  <a:cubicBezTo>
                    <a:pt x="57" y="3"/>
                    <a:pt x="56" y="3"/>
                    <a:pt x="54" y="3"/>
                  </a:cubicBezTo>
                  <a:cubicBezTo>
                    <a:pt x="54" y="3"/>
                    <a:pt x="53" y="3"/>
                    <a:pt x="52" y="3"/>
                  </a:cubicBezTo>
                  <a:cubicBezTo>
                    <a:pt x="51" y="4"/>
                    <a:pt x="49" y="3"/>
                    <a:pt x="48" y="4"/>
                  </a:cubicBezTo>
                  <a:cubicBezTo>
                    <a:pt x="40" y="5"/>
                    <a:pt x="32" y="6"/>
                    <a:pt x="25" y="9"/>
                  </a:cubicBezTo>
                  <a:cubicBezTo>
                    <a:pt x="21" y="11"/>
                    <a:pt x="17" y="13"/>
                    <a:pt x="13" y="14"/>
                  </a:cubicBezTo>
                  <a:cubicBezTo>
                    <a:pt x="10" y="15"/>
                    <a:pt x="8" y="14"/>
                    <a:pt x="6" y="12"/>
                  </a:cubicBezTo>
                  <a:cubicBezTo>
                    <a:pt x="3" y="9"/>
                    <a:pt x="1" y="10"/>
                    <a:pt x="0" y="13"/>
                  </a:cubicBezTo>
                  <a:cubicBezTo>
                    <a:pt x="0" y="15"/>
                    <a:pt x="0" y="17"/>
                    <a:pt x="0" y="19"/>
                  </a:cubicBezTo>
                  <a:cubicBezTo>
                    <a:pt x="0" y="24"/>
                    <a:pt x="2" y="29"/>
                    <a:pt x="4" y="34"/>
                  </a:cubicBezTo>
                  <a:cubicBezTo>
                    <a:pt x="8" y="43"/>
                    <a:pt x="10" y="53"/>
                    <a:pt x="11" y="63"/>
                  </a:cubicBezTo>
                  <a:cubicBezTo>
                    <a:pt x="12" y="67"/>
                    <a:pt x="12" y="70"/>
                    <a:pt x="13" y="74"/>
                  </a:cubicBezTo>
                  <a:cubicBezTo>
                    <a:pt x="15" y="80"/>
                    <a:pt x="16" y="86"/>
                    <a:pt x="17" y="92"/>
                  </a:cubicBezTo>
                  <a:cubicBezTo>
                    <a:pt x="17" y="94"/>
                    <a:pt x="17" y="95"/>
                    <a:pt x="17" y="97"/>
                  </a:cubicBezTo>
                  <a:cubicBezTo>
                    <a:pt x="18" y="101"/>
                    <a:pt x="20" y="105"/>
                    <a:pt x="23" y="108"/>
                  </a:cubicBezTo>
                  <a:cubicBezTo>
                    <a:pt x="25" y="110"/>
                    <a:pt x="27" y="111"/>
                    <a:pt x="29" y="109"/>
                  </a:cubicBezTo>
                  <a:cubicBezTo>
                    <a:pt x="31" y="107"/>
                    <a:pt x="35" y="106"/>
                    <a:pt x="34" y="102"/>
                  </a:cubicBezTo>
                  <a:cubicBezTo>
                    <a:pt x="33" y="99"/>
                    <a:pt x="32" y="95"/>
                    <a:pt x="31" y="92"/>
                  </a:cubicBezTo>
                  <a:cubicBezTo>
                    <a:pt x="29" y="88"/>
                    <a:pt x="28" y="84"/>
                    <a:pt x="28" y="80"/>
                  </a:cubicBezTo>
                  <a:cubicBezTo>
                    <a:pt x="28" y="78"/>
                    <a:pt x="28" y="76"/>
                    <a:pt x="31" y="76"/>
                  </a:cubicBezTo>
                  <a:cubicBezTo>
                    <a:pt x="37" y="75"/>
                    <a:pt x="43" y="74"/>
                    <a:pt x="50" y="73"/>
                  </a:cubicBezTo>
                  <a:cubicBezTo>
                    <a:pt x="52" y="72"/>
                    <a:pt x="54" y="73"/>
                    <a:pt x="56" y="73"/>
                  </a:cubicBezTo>
                  <a:cubicBezTo>
                    <a:pt x="60" y="73"/>
                    <a:pt x="63" y="72"/>
                    <a:pt x="67" y="74"/>
                  </a:cubicBezTo>
                  <a:cubicBezTo>
                    <a:pt x="70" y="75"/>
                    <a:pt x="72" y="78"/>
                    <a:pt x="75" y="78"/>
                  </a:cubicBezTo>
                  <a:cubicBezTo>
                    <a:pt x="77" y="78"/>
                    <a:pt x="78" y="78"/>
                    <a:pt x="79" y="78"/>
                  </a:cubicBezTo>
                  <a:cubicBezTo>
                    <a:pt x="79" y="78"/>
                    <a:pt x="79" y="78"/>
                    <a:pt x="79" y="78"/>
                  </a:cubicBezTo>
                  <a:cubicBezTo>
                    <a:pt x="81" y="74"/>
                    <a:pt x="84" y="73"/>
                    <a:pt x="87" y="73"/>
                  </a:cubicBezTo>
                  <a:cubicBezTo>
                    <a:pt x="92" y="73"/>
                    <a:pt x="96" y="71"/>
                    <a:pt x="100" y="68"/>
                  </a:cubicBezTo>
                  <a:cubicBezTo>
                    <a:pt x="100" y="67"/>
                    <a:pt x="100" y="65"/>
                    <a:pt x="100" y="64"/>
                  </a:cubicBezTo>
                  <a:cubicBezTo>
                    <a:pt x="99" y="62"/>
                    <a:pt x="97" y="61"/>
                    <a:pt x="96" y="60"/>
                  </a:cubicBezTo>
                  <a:cubicBezTo>
                    <a:pt x="94" y="59"/>
                    <a:pt x="93" y="58"/>
                    <a:pt x="94" y="56"/>
                  </a:cubicBezTo>
                  <a:cubicBezTo>
                    <a:pt x="95" y="55"/>
                    <a:pt x="95" y="53"/>
                    <a:pt x="96" y="52"/>
                  </a:cubicBezTo>
                  <a:cubicBezTo>
                    <a:pt x="100" y="48"/>
                    <a:pt x="103" y="43"/>
                    <a:pt x="107" y="37"/>
                  </a:cubicBezTo>
                  <a:cubicBezTo>
                    <a:pt x="112" y="28"/>
                    <a:pt x="117" y="18"/>
                    <a:pt x="117" y="7"/>
                  </a:cubicBezTo>
                  <a:cubicBezTo>
                    <a:pt x="117" y="4"/>
                    <a:pt x="115" y="2"/>
                    <a:pt x="112" y="1"/>
                  </a:cubicBezTo>
                  <a:close/>
                </a:path>
              </a:pathLst>
            </a:custGeom>
            <a:solidFill>
              <a:srgbClr val="EC1C24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sz="2400">
                <a:solidFill>
                  <a:prstClr val="black"/>
                </a:solidFill>
              </a:endParaRPr>
            </a:p>
          </p:txBody>
        </p:sp>
        <p:sp>
          <p:nvSpPr>
            <p:cNvPr id="283" name="Freeform 215"/>
            <p:cNvSpPr>
              <a:spLocks noEditPoints="1"/>
            </p:cNvSpPr>
            <p:nvPr/>
          </p:nvSpPr>
          <p:spPr bwMode="auto">
            <a:xfrm>
              <a:off x="1640" y="3395"/>
              <a:ext cx="53" cy="49"/>
            </a:xfrm>
            <a:custGeom>
              <a:avLst/>
              <a:gdLst>
                <a:gd name="T0" fmla="*/ 77 w 99"/>
                <a:gd name="T1" fmla="*/ 27 h 89"/>
                <a:gd name="T2" fmla="*/ 77 w 99"/>
                <a:gd name="T3" fmla="*/ 27 h 89"/>
                <a:gd name="T4" fmla="*/ 50 w 99"/>
                <a:gd name="T5" fmla="*/ 46 h 89"/>
                <a:gd name="T6" fmla="*/ 35 w 99"/>
                <a:gd name="T7" fmla="*/ 55 h 89"/>
                <a:gd name="T8" fmla="*/ 32 w 99"/>
                <a:gd name="T9" fmla="*/ 55 h 89"/>
                <a:gd name="T10" fmla="*/ 22 w 99"/>
                <a:gd name="T11" fmla="*/ 33 h 89"/>
                <a:gd name="T12" fmla="*/ 21 w 99"/>
                <a:gd name="T13" fmla="*/ 30 h 89"/>
                <a:gd name="T14" fmla="*/ 23 w 99"/>
                <a:gd name="T15" fmla="*/ 26 h 89"/>
                <a:gd name="T16" fmla="*/ 31 w 99"/>
                <a:gd name="T17" fmla="*/ 24 h 89"/>
                <a:gd name="T18" fmla="*/ 51 w 99"/>
                <a:gd name="T19" fmla="*/ 20 h 89"/>
                <a:gd name="T20" fmla="*/ 79 w 99"/>
                <a:gd name="T21" fmla="*/ 22 h 89"/>
                <a:gd name="T22" fmla="*/ 80 w 99"/>
                <a:gd name="T23" fmla="*/ 24 h 89"/>
                <a:gd name="T24" fmla="*/ 77 w 99"/>
                <a:gd name="T25" fmla="*/ 27 h 89"/>
                <a:gd name="T26" fmla="*/ 92 w 99"/>
                <a:gd name="T27" fmla="*/ 14 h 89"/>
                <a:gd name="T28" fmla="*/ 92 w 99"/>
                <a:gd name="T29" fmla="*/ 14 h 89"/>
                <a:gd name="T30" fmla="*/ 91 w 99"/>
                <a:gd name="T31" fmla="*/ 14 h 89"/>
                <a:gd name="T32" fmla="*/ 66 w 99"/>
                <a:gd name="T33" fmla="*/ 9 h 89"/>
                <a:gd name="T34" fmla="*/ 56 w 99"/>
                <a:gd name="T35" fmla="*/ 9 h 89"/>
                <a:gd name="T36" fmla="*/ 50 w 99"/>
                <a:gd name="T37" fmla="*/ 9 h 89"/>
                <a:gd name="T38" fmla="*/ 50 w 99"/>
                <a:gd name="T39" fmla="*/ 9 h 89"/>
                <a:gd name="T40" fmla="*/ 50 w 99"/>
                <a:gd name="T41" fmla="*/ 9 h 89"/>
                <a:gd name="T42" fmla="*/ 46 w 99"/>
                <a:gd name="T43" fmla="*/ 10 h 89"/>
                <a:gd name="T44" fmla="*/ 28 w 99"/>
                <a:gd name="T45" fmla="*/ 12 h 89"/>
                <a:gd name="T46" fmla="*/ 23 w 99"/>
                <a:gd name="T47" fmla="*/ 13 h 89"/>
                <a:gd name="T48" fmla="*/ 19 w 99"/>
                <a:gd name="T49" fmla="*/ 13 h 89"/>
                <a:gd name="T50" fmla="*/ 14 w 99"/>
                <a:gd name="T51" fmla="*/ 9 h 89"/>
                <a:gd name="T52" fmla="*/ 10 w 99"/>
                <a:gd name="T53" fmla="*/ 0 h 89"/>
                <a:gd name="T54" fmla="*/ 7 w 99"/>
                <a:gd name="T55" fmla="*/ 0 h 89"/>
                <a:gd name="T56" fmla="*/ 3 w 99"/>
                <a:gd name="T57" fmla="*/ 1 h 89"/>
                <a:gd name="T58" fmla="*/ 2 w 99"/>
                <a:gd name="T59" fmla="*/ 6 h 89"/>
                <a:gd name="T60" fmla="*/ 2 w 99"/>
                <a:gd name="T61" fmla="*/ 16 h 89"/>
                <a:gd name="T62" fmla="*/ 19 w 99"/>
                <a:gd name="T63" fmla="*/ 56 h 89"/>
                <a:gd name="T64" fmla="*/ 19 w 99"/>
                <a:gd name="T65" fmla="*/ 62 h 89"/>
                <a:gd name="T66" fmla="*/ 21 w 99"/>
                <a:gd name="T67" fmla="*/ 71 h 89"/>
                <a:gd name="T68" fmla="*/ 25 w 99"/>
                <a:gd name="T69" fmla="*/ 76 h 89"/>
                <a:gd name="T70" fmla="*/ 30 w 99"/>
                <a:gd name="T71" fmla="*/ 86 h 89"/>
                <a:gd name="T72" fmla="*/ 37 w 99"/>
                <a:gd name="T73" fmla="*/ 88 h 89"/>
                <a:gd name="T74" fmla="*/ 39 w 99"/>
                <a:gd name="T75" fmla="*/ 81 h 89"/>
                <a:gd name="T76" fmla="*/ 36 w 99"/>
                <a:gd name="T77" fmla="*/ 74 h 89"/>
                <a:gd name="T78" fmla="*/ 37 w 99"/>
                <a:gd name="T79" fmla="*/ 71 h 89"/>
                <a:gd name="T80" fmla="*/ 52 w 99"/>
                <a:gd name="T81" fmla="*/ 66 h 89"/>
                <a:gd name="T82" fmla="*/ 75 w 99"/>
                <a:gd name="T83" fmla="*/ 60 h 89"/>
                <a:gd name="T84" fmla="*/ 79 w 99"/>
                <a:gd name="T85" fmla="*/ 59 h 89"/>
                <a:gd name="T86" fmla="*/ 87 w 99"/>
                <a:gd name="T87" fmla="*/ 56 h 89"/>
                <a:gd name="T88" fmla="*/ 85 w 99"/>
                <a:gd name="T89" fmla="*/ 49 h 89"/>
                <a:gd name="T90" fmla="*/ 78 w 99"/>
                <a:gd name="T91" fmla="*/ 49 h 89"/>
                <a:gd name="T92" fmla="*/ 66 w 99"/>
                <a:gd name="T93" fmla="*/ 51 h 89"/>
                <a:gd name="T94" fmla="*/ 63 w 99"/>
                <a:gd name="T95" fmla="*/ 51 h 89"/>
                <a:gd name="T96" fmla="*/ 65 w 99"/>
                <a:gd name="T97" fmla="*/ 50 h 89"/>
                <a:gd name="T98" fmla="*/ 65 w 99"/>
                <a:gd name="T99" fmla="*/ 50 h 89"/>
                <a:gd name="T100" fmla="*/ 65 w 99"/>
                <a:gd name="T101" fmla="*/ 50 h 89"/>
                <a:gd name="T102" fmla="*/ 80 w 99"/>
                <a:gd name="T103" fmla="*/ 39 h 89"/>
                <a:gd name="T104" fmla="*/ 96 w 99"/>
                <a:gd name="T105" fmla="*/ 23 h 89"/>
                <a:gd name="T106" fmla="*/ 92 w 99"/>
                <a:gd name="T107" fmla="*/ 14 h 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99" h="89">
                  <a:moveTo>
                    <a:pt x="77" y="27"/>
                  </a:moveTo>
                  <a:lnTo>
                    <a:pt x="77" y="27"/>
                  </a:lnTo>
                  <a:cubicBezTo>
                    <a:pt x="68" y="34"/>
                    <a:pt x="59" y="40"/>
                    <a:pt x="50" y="46"/>
                  </a:cubicBezTo>
                  <a:cubicBezTo>
                    <a:pt x="45" y="49"/>
                    <a:pt x="40" y="52"/>
                    <a:pt x="35" y="55"/>
                  </a:cubicBezTo>
                  <a:cubicBezTo>
                    <a:pt x="34" y="56"/>
                    <a:pt x="33" y="57"/>
                    <a:pt x="32" y="55"/>
                  </a:cubicBezTo>
                  <a:cubicBezTo>
                    <a:pt x="30" y="47"/>
                    <a:pt x="26" y="40"/>
                    <a:pt x="22" y="33"/>
                  </a:cubicBezTo>
                  <a:cubicBezTo>
                    <a:pt x="22" y="32"/>
                    <a:pt x="22" y="31"/>
                    <a:pt x="21" y="30"/>
                  </a:cubicBezTo>
                  <a:cubicBezTo>
                    <a:pt x="21" y="28"/>
                    <a:pt x="21" y="27"/>
                    <a:pt x="23" y="26"/>
                  </a:cubicBezTo>
                  <a:cubicBezTo>
                    <a:pt x="26" y="25"/>
                    <a:pt x="29" y="24"/>
                    <a:pt x="31" y="24"/>
                  </a:cubicBezTo>
                  <a:cubicBezTo>
                    <a:pt x="38" y="23"/>
                    <a:pt x="44" y="20"/>
                    <a:pt x="51" y="20"/>
                  </a:cubicBezTo>
                  <a:cubicBezTo>
                    <a:pt x="60" y="20"/>
                    <a:pt x="70" y="20"/>
                    <a:pt x="79" y="22"/>
                  </a:cubicBezTo>
                  <a:cubicBezTo>
                    <a:pt x="80" y="22"/>
                    <a:pt x="80" y="23"/>
                    <a:pt x="80" y="24"/>
                  </a:cubicBezTo>
                  <a:cubicBezTo>
                    <a:pt x="80" y="26"/>
                    <a:pt x="79" y="26"/>
                    <a:pt x="77" y="27"/>
                  </a:cubicBezTo>
                  <a:close/>
                  <a:moveTo>
                    <a:pt x="92" y="14"/>
                  </a:moveTo>
                  <a:lnTo>
                    <a:pt x="92" y="14"/>
                  </a:lnTo>
                  <a:cubicBezTo>
                    <a:pt x="92" y="14"/>
                    <a:pt x="91" y="14"/>
                    <a:pt x="91" y="14"/>
                  </a:cubicBezTo>
                  <a:cubicBezTo>
                    <a:pt x="83" y="12"/>
                    <a:pt x="74" y="11"/>
                    <a:pt x="66" y="9"/>
                  </a:cubicBezTo>
                  <a:cubicBezTo>
                    <a:pt x="63" y="9"/>
                    <a:pt x="59" y="9"/>
                    <a:pt x="56" y="9"/>
                  </a:cubicBezTo>
                  <a:cubicBezTo>
                    <a:pt x="54" y="9"/>
                    <a:pt x="52" y="9"/>
                    <a:pt x="50" y="9"/>
                  </a:cubicBezTo>
                  <a:cubicBezTo>
                    <a:pt x="50" y="9"/>
                    <a:pt x="50" y="9"/>
                    <a:pt x="50" y="9"/>
                  </a:cubicBezTo>
                  <a:cubicBezTo>
                    <a:pt x="50" y="9"/>
                    <a:pt x="50" y="9"/>
                    <a:pt x="50" y="9"/>
                  </a:cubicBezTo>
                  <a:cubicBezTo>
                    <a:pt x="49" y="10"/>
                    <a:pt x="48" y="10"/>
                    <a:pt x="46" y="10"/>
                  </a:cubicBezTo>
                  <a:cubicBezTo>
                    <a:pt x="40" y="10"/>
                    <a:pt x="34" y="12"/>
                    <a:pt x="28" y="12"/>
                  </a:cubicBezTo>
                  <a:cubicBezTo>
                    <a:pt x="26" y="13"/>
                    <a:pt x="25" y="13"/>
                    <a:pt x="23" y="13"/>
                  </a:cubicBezTo>
                  <a:cubicBezTo>
                    <a:pt x="22" y="13"/>
                    <a:pt x="20" y="13"/>
                    <a:pt x="19" y="13"/>
                  </a:cubicBezTo>
                  <a:cubicBezTo>
                    <a:pt x="16" y="13"/>
                    <a:pt x="14" y="12"/>
                    <a:pt x="14" y="9"/>
                  </a:cubicBezTo>
                  <a:cubicBezTo>
                    <a:pt x="13" y="6"/>
                    <a:pt x="11" y="3"/>
                    <a:pt x="10" y="0"/>
                  </a:cubicBezTo>
                  <a:cubicBezTo>
                    <a:pt x="9" y="0"/>
                    <a:pt x="8" y="0"/>
                    <a:pt x="7" y="0"/>
                  </a:cubicBezTo>
                  <a:cubicBezTo>
                    <a:pt x="5" y="0"/>
                    <a:pt x="4" y="0"/>
                    <a:pt x="3" y="1"/>
                  </a:cubicBezTo>
                  <a:cubicBezTo>
                    <a:pt x="1" y="2"/>
                    <a:pt x="3" y="4"/>
                    <a:pt x="2" y="6"/>
                  </a:cubicBezTo>
                  <a:cubicBezTo>
                    <a:pt x="0" y="9"/>
                    <a:pt x="1" y="13"/>
                    <a:pt x="2" y="16"/>
                  </a:cubicBezTo>
                  <a:cubicBezTo>
                    <a:pt x="8" y="29"/>
                    <a:pt x="13" y="43"/>
                    <a:pt x="19" y="56"/>
                  </a:cubicBezTo>
                  <a:cubicBezTo>
                    <a:pt x="21" y="58"/>
                    <a:pt x="21" y="60"/>
                    <a:pt x="19" y="62"/>
                  </a:cubicBezTo>
                  <a:cubicBezTo>
                    <a:pt x="17" y="65"/>
                    <a:pt x="18" y="70"/>
                    <a:pt x="21" y="71"/>
                  </a:cubicBezTo>
                  <a:cubicBezTo>
                    <a:pt x="24" y="72"/>
                    <a:pt x="25" y="74"/>
                    <a:pt x="25" y="76"/>
                  </a:cubicBezTo>
                  <a:cubicBezTo>
                    <a:pt x="26" y="80"/>
                    <a:pt x="28" y="83"/>
                    <a:pt x="30" y="86"/>
                  </a:cubicBezTo>
                  <a:cubicBezTo>
                    <a:pt x="32" y="88"/>
                    <a:pt x="34" y="89"/>
                    <a:pt x="37" y="88"/>
                  </a:cubicBezTo>
                  <a:cubicBezTo>
                    <a:pt x="39" y="86"/>
                    <a:pt x="40" y="84"/>
                    <a:pt x="39" y="81"/>
                  </a:cubicBezTo>
                  <a:cubicBezTo>
                    <a:pt x="39" y="78"/>
                    <a:pt x="37" y="76"/>
                    <a:pt x="36" y="74"/>
                  </a:cubicBezTo>
                  <a:cubicBezTo>
                    <a:pt x="35" y="73"/>
                    <a:pt x="35" y="72"/>
                    <a:pt x="37" y="71"/>
                  </a:cubicBezTo>
                  <a:cubicBezTo>
                    <a:pt x="42" y="69"/>
                    <a:pt x="47" y="67"/>
                    <a:pt x="52" y="66"/>
                  </a:cubicBezTo>
                  <a:cubicBezTo>
                    <a:pt x="60" y="63"/>
                    <a:pt x="68" y="62"/>
                    <a:pt x="75" y="60"/>
                  </a:cubicBezTo>
                  <a:cubicBezTo>
                    <a:pt x="76" y="59"/>
                    <a:pt x="78" y="60"/>
                    <a:pt x="79" y="59"/>
                  </a:cubicBezTo>
                  <a:cubicBezTo>
                    <a:pt x="82" y="59"/>
                    <a:pt x="85" y="58"/>
                    <a:pt x="87" y="56"/>
                  </a:cubicBezTo>
                  <a:cubicBezTo>
                    <a:pt x="89" y="53"/>
                    <a:pt x="89" y="50"/>
                    <a:pt x="85" y="49"/>
                  </a:cubicBezTo>
                  <a:cubicBezTo>
                    <a:pt x="83" y="48"/>
                    <a:pt x="81" y="48"/>
                    <a:pt x="78" y="49"/>
                  </a:cubicBezTo>
                  <a:cubicBezTo>
                    <a:pt x="74" y="49"/>
                    <a:pt x="70" y="51"/>
                    <a:pt x="66" y="51"/>
                  </a:cubicBezTo>
                  <a:cubicBezTo>
                    <a:pt x="65" y="51"/>
                    <a:pt x="64" y="51"/>
                    <a:pt x="63" y="51"/>
                  </a:cubicBezTo>
                  <a:cubicBezTo>
                    <a:pt x="63" y="50"/>
                    <a:pt x="64" y="50"/>
                    <a:pt x="65" y="50"/>
                  </a:cubicBezTo>
                  <a:cubicBezTo>
                    <a:pt x="65" y="50"/>
                    <a:pt x="65" y="50"/>
                    <a:pt x="65" y="50"/>
                  </a:cubicBezTo>
                  <a:lnTo>
                    <a:pt x="65" y="50"/>
                  </a:lnTo>
                  <a:cubicBezTo>
                    <a:pt x="69" y="45"/>
                    <a:pt x="75" y="43"/>
                    <a:pt x="80" y="39"/>
                  </a:cubicBezTo>
                  <a:cubicBezTo>
                    <a:pt x="86" y="35"/>
                    <a:pt x="93" y="30"/>
                    <a:pt x="96" y="23"/>
                  </a:cubicBezTo>
                  <a:cubicBezTo>
                    <a:pt x="99" y="18"/>
                    <a:pt x="98" y="16"/>
                    <a:pt x="92" y="14"/>
                  </a:cubicBezTo>
                  <a:close/>
                </a:path>
              </a:pathLst>
            </a:custGeom>
            <a:solidFill>
              <a:srgbClr val="EC1C24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sz="2400">
                <a:solidFill>
                  <a:prstClr val="black"/>
                </a:solidFill>
              </a:endParaRPr>
            </a:p>
          </p:txBody>
        </p:sp>
        <p:sp>
          <p:nvSpPr>
            <p:cNvPr id="284" name="Freeform 216"/>
            <p:cNvSpPr>
              <a:spLocks/>
            </p:cNvSpPr>
            <p:nvPr/>
          </p:nvSpPr>
          <p:spPr bwMode="auto">
            <a:xfrm>
              <a:off x="793" y="3528"/>
              <a:ext cx="2" cy="1"/>
            </a:xfrm>
            <a:custGeom>
              <a:avLst/>
              <a:gdLst>
                <a:gd name="T0" fmla="*/ 4 w 4"/>
                <a:gd name="T1" fmla="*/ 2 h 2"/>
                <a:gd name="T2" fmla="*/ 4 w 4"/>
                <a:gd name="T3" fmla="*/ 2 h 2"/>
                <a:gd name="T4" fmla="*/ 4 w 4"/>
                <a:gd name="T5" fmla="*/ 2 h 2"/>
                <a:gd name="T6" fmla="*/ 0 w 4"/>
                <a:gd name="T7" fmla="*/ 2 h 2"/>
                <a:gd name="T8" fmla="*/ 0 w 4"/>
                <a:gd name="T9" fmla="*/ 2 h 2"/>
                <a:gd name="T10" fmla="*/ 4 w 4"/>
                <a:gd name="T11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" h="2">
                  <a:moveTo>
                    <a:pt x="4" y="2"/>
                  </a:moveTo>
                  <a:lnTo>
                    <a:pt x="4" y="2"/>
                  </a:lnTo>
                  <a:cubicBezTo>
                    <a:pt x="4" y="2"/>
                    <a:pt x="4" y="2"/>
                    <a:pt x="4" y="2"/>
                  </a:cubicBezTo>
                  <a:lnTo>
                    <a:pt x="0" y="2"/>
                  </a:lnTo>
                  <a:cubicBezTo>
                    <a:pt x="0" y="2"/>
                    <a:pt x="0" y="2"/>
                    <a:pt x="0" y="2"/>
                  </a:cubicBezTo>
                  <a:cubicBezTo>
                    <a:pt x="1" y="0"/>
                    <a:pt x="3" y="0"/>
                    <a:pt x="4" y="2"/>
                  </a:cubicBezTo>
                  <a:close/>
                </a:path>
              </a:pathLst>
            </a:custGeom>
            <a:solidFill>
              <a:srgbClr val="E3E2E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sz="2400">
                <a:solidFill>
                  <a:prstClr val="black"/>
                </a:solidFill>
              </a:endParaRPr>
            </a:p>
          </p:txBody>
        </p:sp>
        <p:sp>
          <p:nvSpPr>
            <p:cNvPr id="285" name="Freeform 217"/>
            <p:cNvSpPr>
              <a:spLocks/>
            </p:cNvSpPr>
            <p:nvPr/>
          </p:nvSpPr>
          <p:spPr bwMode="auto">
            <a:xfrm>
              <a:off x="384" y="3383"/>
              <a:ext cx="85" cy="98"/>
            </a:xfrm>
            <a:custGeom>
              <a:avLst/>
              <a:gdLst>
                <a:gd name="T0" fmla="*/ 0 w 159"/>
                <a:gd name="T1" fmla="*/ 152 h 177"/>
                <a:gd name="T2" fmla="*/ 0 w 159"/>
                <a:gd name="T3" fmla="*/ 152 h 177"/>
                <a:gd name="T4" fmla="*/ 2 w 159"/>
                <a:gd name="T5" fmla="*/ 146 h 177"/>
                <a:gd name="T6" fmla="*/ 9 w 159"/>
                <a:gd name="T7" fmla="*/ 131 h 177"/>
                <a:gd name="T8" fmla="*/ 10 w 159"/>
                <a:gd name="T9" fmla="*/ 129 h 177"/>
                <a:gd name="T10" fmla="*/ 9 w 159"/>
                <a:gd name="T11" fmla="*/ 143 h 177"/>
                <a:gd name="T12" fmla="*/ 7 w 159"/>
                <a:gd name="T13" fmla="*/ 158 h 177"/>
                <a:gd name="T14" fmla="*/ 9 w 159"/>
                <a:gd name="T15" fmla="*/ 161 h 177"/>
                <a:gd name="T16" fmla="*/ 12 w 159"/>
                <a:gd name="T17" fmla="*/ 160 h 177"/>
                <a:gd name="T18" fmla="*/ 27 w 159"/>
                <a:gd name="T19" fmla="*/ 144 h 177"/>
                <a:gd name="T20" fmla="*/ 68 w 159"/>
                <a:gd name="T21" fmla="*/ 90 h 177"/>
                <a:gd name="T22" fmla="*/ 100 w 159"/>
                <a:gd name="T23" fmla="*/ 35 h 177"/>
                <a:gd name="T24" fmla="*/ 98 w 159"/>
                <a:gd name="T25" fmla="*/ 23 h 177"/>
                <a:gd name="T26" fmla="*/ 82 w 159"/>
                <a:gd name="T27" fmla="*/ 11 h 177"/>
                <a:gd name="T28" fmla="*/ 75 w 159"/>
                <a:gd name="T29" fmla="*/ 14 h 177"/>
                <a:gd name="T30" fmla="*/ 70 w 159"/>
                <a:gd name="T31" fmla="*/ 19 h 177"/>
                <a:gd name="T32" fmla="*/ 65 w 159"/>
                <a:gd name="T33" fmla="*/ 22 h 177"/>
                <a:gd name="T34" fmla="*/ 63 w 159"/>
                <a:gd name="T35" fmla="*/ 23 h 177"/>
                <a:gd name="T36" fmla="*/ 57 w 159"/>
                <a:gd name="T37" fmla="*/ 26 h 177"/>
                <a:gd name="T38" fmla="*/ 58 w 159"/>
                <a:gd name="T39" fmla="*/ 22 h 177"/>
                <a:gd name="T40" fmla="*/ 79 w 159"/>
                <a:gd name="T41" fmla="*/ 1 h 177"/>
                <a:gd name="T42" fmla="*/ 87 w 159"/>
                <a:gd name="T43" fmla="*/ 2 h 177"/>
                <a:gd name="T44" fmla="*/ 100 w 159"/>
                <a:gd name="T45" fmla="*/ 10 h 177"/>
                <a:gd name="T46" fmla="*/ 107 w 159"/>
                <a:gd name="T47" fmla="*/ 14 h 177"/>
                <a:gd name="T48" fmla="*/ 112 w 159"/>
                <a:gd name="T49" fmla="*/ 8 h 177"/>
                <a:gd name="T50" fmla="*/ 117 w 159"/>
                <a:gd name="T51" fmla="*/ 3 h 177"/>
                <a:gd name="T52" fmla="*/ 123 w 159"/>
                <a:gd name="T53" fmla="*/ 4 h 177"/>
                <a:gd name="T54" fmla="*/ 124 w 159"/>
                <a:gd name="T55" fmla="*/ 10 h 177"/>
                <a:gd name="T56" fmla="*/ 120 w 159"/>
                <a:gd name="T57" fmla="*/ 16 h 177"/>
                <a:gd name="T58" fmla="*/ 122 w 159"/>
                <a:gd name="T59" fmla="*/ 31 h 177"/>
                <a:gd name="T60" fmla="*/ 150 w 159"/>
                <a:gd name="T61" fmla="*/ 61 h 177"/>
                <a:gd name="T62" fmla="*/ 156 w 159"/>
                <a:gd name="T63" fmla="*/ 82 h 177"/>
                <a:gd name="T64" fmla="*/ 146 w 159"/>
                <a:gd name="T65" fmla="*/ 90 h 177"/>
                <a:gd name="T66" fmla="*/ 144 w 159"/>
                <a:gd name="T67" fmla="*/ 88 h 177"/>
                <a:gd name="T68" fmla="*/ 140 w 159"/>
                <a:gd name="T69" fmla="*/ 67 h 177"/>
                <a:gd name="T70" fmla="*/ 126 w 159"/>
                <a:gd name="T71" fmla="*/ 53 h 177"/>
                <a:gd name="T72" fmla="*/ 119 w 159"/>
                <a:gd name="T73" fmla="*/ 46 h 177"/>
                <a:gd name="T74" fmla="*/ 114 w 159"/>
                <a:gd name="T75" fmla="*/ 41 h 177"/>
                <a:gd name="T76" fmla="*/ 109 w 159"/>
                <a:gd name="T77" fmla="*/ 43 h 177"/>
                <a:gd name="T78" fmla="*/ 105 w 159"/>
                <a:gd name="T79" fmla="*/ 52 h 177"/>
                <a:gd name="T80" fmla="*/ 104 w 159"/>
                <a:gd name="T81" fmla="*/ 54 h 177"/>
                <a:gd name="T82" fmla="*/ 76 w 159"/>
                <a:gd name="T83" fmla="*/ 99 h 177"/>
                <a:gd name="T84" fmla="*/ 25 w 159"/>
                <a:gd name="T85" fmla="*/ 162 h 177"/>
                <a:gd name="T86" fmla="*/ 13 w 159"/>
                <a:gd name="T87" fmla="*/ 173 h 177"/>
                <a:gd name="T88" fmla="*/ 1 w 159"/>
                <a:gd name="T89" fmla="*/ 169 h 177"/>
                <a:gd name="T90" fmla="*/ 0 w 159"/>
                <a:gd name="T91" fmla="*/ 167 h 177"/>
                <a:gd name="T92" fmla="*/ 0 w 159"/>
                <a:gd name="T93" fmla="*/ 165 h 177"/>
                <a:gd name="T94" fmla="*/ 0 w 159"/>
                <a:gd name="T95" fmla="*/ 161 h 177"/>
                <a:gd name="T96" fmla="*/ 0 w 159"/>
                <a:gd name="T97" fmla="*/ 160 h 177"/>
                <a:gd name="T98" fmla="*/ 0 w 159"/>
                <a:gd name="T99" fmla="*/ 156 h 177"/>
                <a:gd name="T100" fmla="*/ 0 w 159"/>
                <a:gd name="T101" fmla="*/ 152 h 1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59" h="177">
                  <a:moveTo>
                    <a:pt x="0" y="152"/>
                  </a:moveTo>
                  <a:lnTo>
                    <a:pt x="0" y="152"/>
                  </a:lnTo>
                  <a:cubicBezTo>
                    <a:pt x="0" y="150"/>
                    <a:pt x="1" y="147"/>
                    <a:pt x="2" y="146"/>
                  </a:cubicBezTo>
                  <a:cubicBezTo>
                    <a:pt x="6" y="141"/>
                    <a:pt x="7" y="136"/>
                    <a:pt x="9" y="131"/>
                  </a:cubicBezTo>
                  <a:cubicBezTo>
                    <a:pt x="9" y="130"/>
                    <a:pt x="9" y="130"/>
                    <a:pt x="10" y="129"/>
                  </a:cubicBezTo>
                  <a:cubicBezTo>
                    <a:pt x="11" y="134"/>
                    <a:pt x="10" y="138"/>
                    <a:pt x="9" y="143"/>
                  </a:cubicBezTo>
                  <a:cubicBezTo>
                    <a:pt x="8" y="148"/>
                    <a:pt x="8" y="153"/>
                    <a:pt x="7" y="158"/>
                  </a:cubicBezTo>
                  <a:cubicBezTo>
                    <a:pt x="7" y="159"/>
                    <a:pt x="7" y="161"/>
                    <a:pt x="9" y="161"/>
                  </a:cubicBezTo>
                  <a:cubicBezTo>
                    <a:pt x="10" y="162"/>
                    <a:pt x="11" y="161"/>
                    <a:pt x="12" y="160"/>
                  </a:cubicBezTo>
                  <a:cubicBezTo>
                    <a:pt x="18" y="155"/>
                    <a:pt x="23" y="150"/>
                    <a:pt x="27" y="144"/>
                  </a:cubicBezTo>
                  <a:cubicBezTo>
                    <a:pt x="41" y="126"/>
                    <a:pt x="55" y="108"/>
                    <a:pt x="68" y="90"/>
                  </a:cubicBezTo>
                  <a:cubicBezTo>
                    <a:pt x="81" y="73"/>
                    <a:pt x="91" y="55"/>
                    <a:pt x="100" y="35"/>
                  </a:cubicBezTo>
                  <a:cubicBezTo>
                    <a:pt x="102" y="31"/>
                    <a:pt x="101" y="27"/>
                    <a:pt x="98" y="23"/>
                  </a:cubicBezTo>
                  <a:cubicBezTo>
                    <a:pt x="94" y="17"/>
                    <a:pt x="88" y="14"/>
                    <a:pt x="82" y="11"/>
                  </a:cubicBezTo>
                  <a:cubicBezTo>
                    <a:pt x="79" y="10"/>
                    <a:pt x="77" y="12"/>
                    <a:pt x="75" y="14"/>
                  </a:cubicBezTo>
                  <a:cubicBezTo>
                    <a:pt x="73" y="15"/>
                    <a:pt x="72" y="17"/>
                    <a:pt x="70" y="19"/>
                  </a:cubicBezTo>
                  <a:cubicBezTo>
                    <a:pt x="69" y="21"/>
                    <a:pt x="68" y="24"/>
                    <a:pt x="65" y="22"/>
                  </a:cubicBezTo>
                  <a:cubicBezTo>
                    <a:pt x="64" y="21"/>
                    <a:pt x="63" y="22"/>
                    <a:pt x="63" y="23"/>
                  </a:cubicBezTo>
                  <a:cubicBezTo>
                    <a:pt x="61" y="25"/>
                    <a:pt x="59" y="26"/>
                    <a:pt x="57" y="26"/>
                  </a:cubicBezTo>
                  <a:cubicBezTo>
                    <a:pt x="56" y="25"/>
                    <a:pt x="57" y="23"/>
                    <a:pt x="58" y="22"/>
                  </a:cubicBezTo>
                  <a:cubicBezTo>
                    <a:pt x="63" y="12"/>
                    <a:pt x="70" y="6"/>
                    <a:pt x="79" y="1"/>
                  </a:cubicBezTo>
                  <a:cubicBezTo>
                    <a:pt x="82" y="0"/>
                    <a:pt x="85" y="1"/>
                    <a:pt x="87" y="2"/>
                  </a:cubicBezTo>
                  <a:cubicBezTo>
                    <a:pt x="92" y="4"/>
                    <a:pt x="96" y="7"/>
                    <a:pt x="100" y="10"/>
                  </a:cubicBezTo>
                  <a:cubicBezTo>
                    <a:pt x="102" y="12"/>
                    <a:pt x="104" y="15"/>
                    <a:pt x="107" y="14"/>
                  </a:cubicBezTo>
                  <a:cubicBezTo>
                    <a:pt x="109" y="14"/>
                    <a:pt x="110" y="10"/>
                    <a:pt x="112" y="8"/>
                  </a:cubicBezTo>
                  <a:cubicBezTo>
                    <a:pt x="113" y="6"/>
                    <a:pt x="114" y="4"/>
                    <a:pt x="117" y="3"/>
                  </a:cubicBezTo>
                  <a:cubicBezTo>
                    <a:pt x="119" y="3"/>
                    <a:pt x="121" y="3"/>
                    <a:pt x="123" y="4"/>
                  </a:cubicBezTo>
                  <a:cubicBezTo>
                    <a:pt x="125" y="6"/>
                    <a:pt x="124" y="8"/>
                    <a:pt x="124" y="10"/>
                  </a:cubicBezTo>
                  <a:cubicBezTo>
                    <a:pt x="123" y="12"/>
                    <a:pt x="122" y="14"/>
                    <a:pt x="120" y="16"/>
                  </a:cubicBezTo>
                  <a:cubicBezTo>
                    <a:pt x="116" y="23"/>
                    <a:pt x="116" y="26"/>
                    <a:pt x="122" y="31"/>
                  </a:cubicBezTo>
                  <a:cubicBezTo>
                    <a:pt x="131" y="41"/>
                    <a:pt x="141" y="51"/>
                    <a:pt x="150" y="61"/>
                  </a:cubicBezTo>
                  <a:cubicBezTo>
                    <a:pt x="156" y="67"/>
                    <a:pt x="159" y="74"/>
                    <a:pt x="156" y="82"/>
                  </a:cubicBezTo>
                  <a:cubicBezTo>
                    <a:pt x="154" y="87"/>
                    <a:pt x="150" y="90"/>
                    <a:pt x="146" y="90"/>
                  </a:cubicBezTo>
                  <a:cubicBezTo>
                    <a:pt x="144" y="90"/>
                    <a:pt x="144" y="90"/>
                    <a:pt x="144" y="88"/>
                  </a:cubicBezTo>
                  <a:cubicBezTo>
                    <a:pt x="148" y="80"/>
                    <a:pt x="147" y="74"/>
                    <a:pt x="140" y="67"/>
                  </a:cubicBezTo>
                  <a:cubicBezTo>
                    <a:pt x="135" y="63"/>
                    <a:pt x="131" y="58"/>
                    <a:pt x="126" y="53"/>
                  </a:cubicBezTo>
                  <a:cubicBezTo>
                    <a:pt x="123" y="51"/>
                    <a:pt x="121" y="49"/>
                    <a:pt x="119" y="46"/>
                  </a:cubicBezTo>
                  <a:cubicBezTo>
                    <a:pt x="118" y="44"/>
                    <a:pt x="116" y="43"/>
                    <a:pt x="114" y="41"/>
                  </a:cubicBezTo>
                  <a:cubicBezTo>
                    <a:pt x="112" y="39"/>
                    <a:pt x="110" y="39"/>
                    <a:pt x="109" y="43"/>
                  </a:cubicBezTo>
                  <a:cubicBezTo>
                    <a:pt x="107" y="45"/>
                    <a:pt x="106" y="48"/>
                    <a:pt x="105" y="52"/>
                  </a:cubicBezTo>
                  <a:cubicBezTo>
                    <a:pt x="105" y="52"/>
                    <a:pt x="105" y="53"/>
                    <a:pt x="104" y="54"/>
                  </a:cubicBezTo>
                  <a:cubicBezTo>
                    <a:pt x="96" y="70"/>
                    <a:pt x="87" y="85"/>
                    <a:pt x="76" y="99"/>
                  </a:cubicBezTo>
                  <a:cubicBezTo>
                    <a:pt x="58" y="120"/>
                    <a:pt x="43" y="142"/>
                    <a:pt x="25" y="162"/>
                  </a:cubicBezTo>
                  <a:cubicBezTo>
                    <a:pt x="22" y="167"/>
                    <a:pt x="17" y="170"/>
                    <a:pt x="13" y="173"/>
                  </a:cubicBezTo>
                  <a:cubicBezTo>
                    <a:pt x="7" y="177"/>
                    <a:pt x="3" y="175"/>
                    <a:pt x="1" y="169"/>
                  </a:cubicBezTo>
                  <a:cubicBezTo>
                    <a:pt x="0" y="168"/>
                    <a:pt x="0" y="167"/>
                    <a:pt x="0" y="167"/>
                  </a:cubicBezTo>
                  <a:lnTo>
                    <a:pt x="0" y="165"/>
                  </a:lnTo>
                  <a:cubicBezTo>
                    <a:pt x="0" y="164"/>
                    <a:pt x="0" y="162"/>
                    <a:pt x="0" y="161"/>
                  </a:cubicBezTo>
                  <a:lnTo>
                    <a:pt x="0" y="160"/>
                  </a:lnTo>
                  <a:cubicBezTo>
                    <a:pt x="0" y="159"/>
                    <a:pt x="0" y="157"/>
                    <a:pt x="0" y="156"/>
                  </a:cubicBezTo>
                  <a:cubicBezTo>
                    <a:pt x="0" y="155"/>
                    <a:pt x="0" y="153"/>
                    <a:pt x="0" y="152"/>
                  </a:cubicBezTo>
                  <a:close/>
                </a:path>
              </a:pathLst>
            </a:custGeom>
            <a:solidFill>
              <a:srgbClr val="EC1C24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sz="2400">
                <a:solidFill>
                  <a:prstClr val="black"/>
                </a:solidFill>
              </a:endParaRPr>
            </a:p>
          </p:txBody>
        </p:sp>
        <p:sp>
          <p:nvSpPr>
            <p:cNvPr id="286" name="Freeform 218"/>
            <p:cNvSpPr>
              <a:spLocks/>
            </p:cNvSpPr>
            <p:nvPr/>
          </p:nvSpPr>
          <p:spPr bwMode="auto">
            <a:xfrm>
              <a:off x="1438" y="3370"/>
              <a:ext cx="22" cy="21"/>
            </a:xfrm>
            <a:custGeom>
              <a:avLst/>
              <a:gdLst>
                <a:gd name="T0" fmla="*/ 7 w 40"/>
                <a:gd name="T1" fmla="*/ 0 h 38"/>
                <a:gd name="T2" fmla="*/ 7 w 40"/>
                <a:gd name="T3" fmla="*/ 0 h 38"/>
                <a:gd name="T4" fmla="*/ 25 w 40"/>
                <a:gd name="T5" fmla="*/ 16 h 38"/>
                <a:gd name="T6" fmla="*/ 39 w 40"/>
                <a:gd name="T7" fmla="*/ 32 h 38"/>
                <a:gd name="T8" fmla="*/ 40 w 40"/>
                <a:gd name="T9" fmla="*/ 36 h 38"/>
                <a:gd name="T10" fmla="*/ 37 w 40"/>
                <a:gd name="T11" fmla="*/ 37 h 38"/>
                <a:gd name="T12" fmla="*/ 3 w 40"/>
                <a:gd name="T13" fmla="*/ 8 h 38"/>
                <a:gd name="T14" fmla="*/ 4 w 40"/>
                <a:gd name="T15" fmla="*/ 0 h 38"/>
                <a:gd name="T16" fmla="*/ 7 w 40"/>
                <a:gd name="T17" fmla="*/ 0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0" h="38">
                  <a:moveTo>
                    <a:pt x="7" y="0"/>
                  </a:moveTo>
                  <a:lnTo>
                    <a:pt x="7" y="0"/>
                  </a:lnTo>
                  <a:cubicBezTo>
                    <a:pt x="13" y="6"/>
                    <a:pt x="20" y="10"/>
                    <a:pt x="25" y="16"/>
                  </a:cubicBezTo>
                  <a:cubicBezTo>
                    <a:pt x="30" y="21"/>
                    <a:pt x="35" y="27"/>
                    <a:pt x="39" y="32"/>
                  </a:cubicBezTo>
                  <a:cubicBezTo>
                    <a:pt x="40" y="33"/>
                    <a:pt x="40" y="34"/>
                    <a:pt x="40" y="36"/>
                  </a:cubicBezTo>
                  <a:cubicBezTo>
                    <a:pt x="39" y="37"/>
                    <a:pt x="38" y="38"/>
                    <a:pt x="37" y="37"/>
                  </a:cubicBezTo>
                  <a:cubicBezTo>
                    <a:pt x="23" y="30"/>
                    <a:pt x="10" y="22"/>
                    <a:pt x="3" y="8"/>
                  </a:cubicBezTo>
                  <a:cubicBezTo>
                    <a:pt x="1" y="5"/>
                    <a:pt x="0" y="3"/>
                    <a:pt x="4" y="0"/>
                  </a:cubicBezTo>
                  <a:lnTo>
                    <a:pt x="7" y="0"/>
                  </a:lnTo>
                  <a:close/>
                </a:path>
              </a:pathLst>
            </a:custGeom>
            <a:solidFill>
              <a:srgbClr val="EC1C24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sz="2400">
                <a:solidFill>
                  <a:prstClr val="black"/>
                </a:solidFill>
              </a:endParaRPr>
            </a:p>
          </p:txBody>
        </p:sp>
        <p:sp>
          <p:nvSpPr>
            <p:cNvPr id="287" name="Freeform 219"/>
            <p:cNvSpPr>
              <a:spLocks/>
            </p:cNvSpPr>
            <p:nvPr/>
          </p:nvSpPr>
          <p:spPr bwMode="auto">
            <a:xfrm>
              <a:off x="384" y="3470"/>
              <a:ext cx="1" cy="2"/>
            </a:xfrm>
            <a:custGeom>
              <a:avLst/>
              <a:gdLst>
                <a:gd name="T0" fmla="*/ 0 w 1"/>
                <a:gd name="T1" fmla="*/ 0 h 4"/>
                <a:gd name="T2" fmla="*/ 0 w 1"/>
                <a:gd name="T3" fmla="*/ 0 h 4"/>
                <a:gd name="T4" fmla="*/ 0 w 1"/>
                <a:gd name="T5" fmla="*/ 4 h 4"/>
                <a:gd name="T6" fmla="*/ 0 w 1"/>
                <a:gd name="T7" fmla="*/ 0 h 4"/>
                <a:gd name="T8" fmla="*/ 0 w 1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" h="4">
                  <a:moveTo>
                    <a:pt x="0" y="0"/>
                  </a:moveTo>
                  <a:lnTo>
                    <a:pt x="0" y="0"/>
                  </a:lnTo>
                  <a:cubicBezTo>
                    <a:pt x="0" y="1"/>
                    <a:pt x="1" y="3"/>
                    <a:pt x="0" y="4"/>
                  </a:cubicBez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EC1C24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sz="2400">
                <a:solidFill>
                  <a:prstClr val="black"/>
                </a:solidFill>
              </a:endParaRPr>
            </a:p>
          </p:txBody>
        </p:sp>
        <p:sp>
          <p:nvSpPr>
            <p:cNvPr id="288" name="Freeform 220"/>
            <p:cNvSpPr>
              <a:spLocks/>
            </p:cNvSpPr>
            <p:nvPr/>
          </p:nvSpPr>
          <p:spPr bwMode="auto">
            <a:xfrm>
              <a:off x="384" y="3472"/>
              <a:ext cx="1" cy="3"/>
            </a:xfrm>
            <a:custGeom>
              <a:avLst/>
              <a:gdLst>
                <a:gd name="T0" fmla="*/ 0 w 1"/>
                <a:gd name="T1" fmla="*/ 0 h 4"/>
                <a:gd name="T2" fmla="*/ 0 w 1"/>
                <a:gd name="T3" fmla="*/ 0 h 4"/>
                <a:gd name="T4" fmla="*/ 0 w 1"/>
                <a:gd name="T5" fmla="*/ 4 h 4"/>
                <a:gd name="T6" fmla="*/ 0 w 1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" h="4">
                  <a:moveTo>
                    <a:pt x="0" y="0"/>
                  </a:moveTo>
                  <a:lnTo>
                    <a:pt x="0" y="0"/>
                  </a:lnTo>
                  <a:cubicBezTo>
                    <a:pt x="1" y="1"/>
                    <a:pt x="1" y="3"/>
                    <a:pt x="0" y="4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EC1C24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sz="2400">
                <a:solidFill>
                  <a:prstClr val="black"/>
                </a:solidFill>
              </a:endParaRPr>
            </a:p>
          </p:txBody>
        </p:sp>
        <p:sp>
          <p:nvSpPr>
            <p:cNvPr id="289" name="Freeform 221"/>
            <p:cNvSpPr>
              <a:spLocks/>
            </p:cNvSpPr>
            <p:nvPr/>
          </p:nvSpPr>
          <p:spPr bwMode="auto">
            <a:xfrm>
              <a:off x="384" y="3467"/>
              <a:ext cx="0" cy="3"/>
            </a:xfrm>
            <a:custGeom>
              <a:avLst/>
              <a:gdLst>
                <a:gd name="T0" fmla="*/ 4 h 4"/>
                <a:gd name="T1" fmla="*/ 4 h 4"/>
                <a:gd name="T2" fmla="*/ 4 h 4"/>
                <a:gd name="T3" fmla="*/ 0 h 4"/>
                <a:gd name="T4" fmla="*/ 0 h 4"/>
                <a:gd name="T5" fmla="*/ 4 h 4"/>
              </a:gdLst>
              <a:ahLst/>
              <a:cxnLst>
                <a:cxn ang="0">
                  <a:pos x="0" y="T0"/>
                </a:cxn>
                <a:cxn ang="0">
                  <a:pos x="0" y="T1"/>
                </a:cxn>
                <a:cxn ang="0">
                  <a:pos x="0" y="T2"/>
                </a:cxn>
                <a:cxn ang="0">
                  <a:pos x="0" y="T3"/>
                </a:cxn>
                <a:cxn ang="0">
                  <a:pos x="0" y="T4"/>
                </a:cxn>
                <a:cxn ang="0">
                  <a:pos x="0" y="T5"/>
                </a:cxn>
              </a:cxnLst>
              <a:rect l="0" t="0" r="r" b="b"/>
              <a:pathLst>
                <a:path h="4">
                  <a:moveTo>
                    <a:pt x="0" y="4"/>
                  </a:moveTo>
                  <a:lnTo>
                    <a:pt x="0" y="4"/>
                  </a:lnTo>
                  <a:cubicBezTo>
                    <a:pt x="0" y="4"/>
                    <a:pt x="0" y="4"/>
                    <a:pt x="0" y="4"/>
                  </a:cubicBez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lose/>
                </a:path>
              </a:pathLst>
            </a:custGeom>
            <a:solidFill>
              <a:srgbClr val="C6C7C7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sz="2400">
                <a:solidFill>
                  <a:prstClr val="black"/>
                </a:solidFill>
              </a:endParaRPr>
            </a:p>
          </p:txBody>
        </p:sp>
        <p:sp>
          <p:nvSpPr>
            <p:cNvPr id="290" name="Freeform 222"/>
            <p:cNvSpPr>
              <a:spLocks/>
            </p:cNvSpPr>
            <p:nvPr/>
          </p:nvSpPr>
          <p:spPr bwMode="auto">
            <a:xfrm>
              <a:off x="1459" y="3388"/>
              <a:ext cx="1" cy="1"/>
            </a:xfrm>
            <a:custGeom>
              <a:avLst/>
              <a:gdLst>
                <a:gd name="T0" fmla="*/ 1 w 1"/>
                <a:gd name="T1" fmla="*/ 3 h 3"/>
                <a:gd name="T2" fmla="*/ 1 w 1"/>
                <a:gd name="T3" fmla="*/ 3 h 3"/>
                <a:gd name="T4" fmla="*/ 0 w 1"/>
                <a:gd name="T5" fmla="*/ 0 h 3"/>
                <a:gd name="T6" fmla="*/ 1 w 1"/>
                <a:gd name="T7" fmla="*/ 0 h 3"/>
                <a:gd name="T8" fmla="*/ 1 w 1"/>
                <a:gd name="T9" fmla="*/ 3 h 3"/>
                <a:gd name="T10" fmla="*/ 1 w 1"/>
                <a:gd name="T11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" h="3">
                  <a:moveTo>
                    <a:pt x="1" y="3"/>
                  </a:moveTo>
                  <a:lnTo>
                    <a:pt x="1" y="3"/>
                  </a:lnTo>
                  <a:cubicBezTo>
                    <a:pt x="1" y="2"/>
                    <a:pt x="1" y="1"/>
                    <a:pt x="0" y="0"/>
                  </a:cubicBezTo>
                  <a:cubicBezTo>
                    <a:pt x="1" y="0"/>
                    <a:pt x="1" y="0"/>
                    <a:pt x="1" y="0"/>
                  </a:cubicBezTo>
                  <a:lnTo>
                    <a:pt x="1" y="3"/>
                  </a:lnTo>
                  <a:cubicBezTo>
                    <a:pt x="1" y="3"/>
                    <a:pt x="1" y="3"/>
                    <a:pt x="1" y="3"/>
                  </a:cubicBezTo>
                  <a:close/>
                </a:path>
              </a:pathLst>
            </a:custGeom>
            <a:solidFill>
              <a:srgbClr val="CFCFD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sz="2400">
                <a:solidFill>
                  <a:prstClr val="black"/>
                </a:solidFill>
              </a:endParaRPr>
            </a:p>
          </p:txBody>
        </p:sp>
        <p:sp>
          <p:nvSpPr>
            <p:cNvPr id="291" name="Freeform 223"/>
            <p:cNvSpPr>
              <a:spLocks/>
            </p:cNvSpPr>
            <p:nvPr/>
          </p:nvSpPr>
          <p:spPr bwMode="auto">
            <a:xfrm>
              <a:off x="1127" y="3381"/>
              <a:ext cx="133" cy="145"/>
            </a:xfrm>
            <a:custGeom>
              <a:avLst/>
              <a:gdLst>
                <a:gd name="T0" fmla="*/ 54 w 247"/>
                <a:gd name="T1" fmla="*/ 23 h 261"/>
                <a:gd name="T2" fmla="*/ 73 w 247"/>
                <a:gd name="T3" fmla="*/ 19 h 261"/>
                <a:gd name="T4" fmla="*/ 83 w 247"/>
                <a:gd name="T5" fmla="*/ 1 h 261"/>
                <a:gd name="T6" fmla="*/ 98 w 247"/>
                <a:gd name="T7" fmla="*/ 13 h 261"/>
                <a:gd name="T8" fmla="*/ 119 w 247"/>
                <a:gd name="T9" fmla="*/ 18 h 261"/>
                <a:gd name="T10" fmla="*/ 130 w 247"/>
                <a:gd name="T11" fmla="*/ 22 h 261"/>
                <a:gd name="T12" fmla="*/ 106 w 247"/>
                <a:gd name="T13" fmla="*/ 36 h 261"/>
                <a:gd name="T14" fmla="*/ 94 w 247"/>
                <a:gd name="T15" fmla="*/ 42 h 261"/>
                <a:gd name="T16" fmla="*/ 96 w 247"/>
                <a:gd name="T17" fmla="*/ 68 h 261"/>
                <a:gd name="T18" fmla="*/ 125 w 247"/>
                <a:gd name="T19" fmla="*/ 65 h 261"/>
                <a:gd name="T20" fmla="*/ 123 w 247"/>
                <a:gd name="T21" fmla="*/ 76 h 261"/>
                <a:gd name="T22" fmla="*/ 97 w 247"/>
                <a:gd name="T23" fmla="*/ 93 h 261"/>
                <a:gd name="T24" fmla="*/ 96 w 247"/>
                <a:gd name="T25" fmla="*/ 135 h 261"/>
                <a:gd name="T26" fmla="*/ 100 w 247"/>
                <a:gd name="T27" fmla="*/ 132 h 261"/>
                <a:gd name="T28" fmla="*/ 140 w 247"/>
                <a:gd name="T29" fmla="*/ 101 h 261"/>
                <a:gd name="T30" fmla="*/ 139 w 247"/>
                <a:gd name="T31" fmla="*/ 97 h 261"/>
                <a:gd name="T32" fmla="*/ 139 w 247"/>
                <a:gd name="T33" fmla="*/ 94 h 261"/>
                <a:gd name="T34" fmla="*/ 164 w 247"/>
                <a:gd name="T35" fmla="*/ 98 h 261"/>
                <a:gd name="T36" fmla="*/ 128 w 247"/>
                <a:gd name="T37" fmla="*/ 123 h 261"/>
                <a:gd name="T38" fmla="*/ 114 w 247"/>
                <a:gd name="T39" fmla="*/ 194 h 261"/>
                <a:gd name="T40" fmla="*/ 167 w 247"/>
                <a:gd name="T41" fmla="*/ 225 h 261"/>
                <a:gd name="T42" fmla="*/ 229 w 247"/>
                <a:gd name="T43" fmla="*/ 250 h 261"/>
                <a:gd name="T44" fmla="*/ 232 w 247"/>
                <a:gd name="T45" fmla="*/ 245 h 261"/>
                <a:gd name="T46" fmla="*/ 219 w 247"/>
                <a:gd name="T47" fmla="*/ 231 h 261"/>
                <a:gd name="T48" fmla="*/ 222 w 247"/>
                <a:gd name="T49" fmla="*/ 229 h 261"/>
                <a:gd name="T50" fmla="*/ 246 w 247"/>
                <a:gd name="T51" fmla="*/ 257 h 261"/>
                <a:gd name="T52" fmla="*/ 212 w 247"/>
                <a:gd name="T53" fmla="*/ 254 h 261"/>
                <a:gd name="T54" fmla="*/ 119 w 247"/>
                <a:gd name="T55" fmla="*/ 207 h 261"/>
                <a:gd name="T56" fmla="*/ 86 w 247"/>
                <a:gd name="T57" fmla="*/ 188 h 261"/>
                <a:gd name="T58" fmla="*/ 53 w 247"/>
                <a:gd name="T59" fmla="*/ 158 h 261"/>
                <a:gd name="T60" fmla="*/ 12 w 247"/>
                <a:gd name="T61" fmla="*/ 218 h 261"/>
                <a:gd name="T62" fmla="*/ 1 w 247"/>
                <a:gd name="T63" fmla="*/ 215 h 261"/>
                <a:gd name="T64" fmla="*/ 5 w 247"/>
                <a:gd name="T65" fmla="*/ 204 h 261"/>
                <a:gd name="T66" fmla="*/ 36 w 247"/>
                <a:gd name="T67" fmla="*/ 156 h 261"/>
                <a:gd name="T68" fmla="*/ 36 w 247"/>
                <a:gd name="T69" fmla="*/ 146 h 261"/>
                <a:gd name="T70" fmla="*/ 37 w 247"/>
                <a:gd name="T71" fmla="*/ 135 h 261"/>
                <a:gd name="T72" fmla="*/ 49 w 247"/>
                <a:gd name="T73" fmla="*/ 132 h 261"/>
                <a:gd name="T74" fmla="*/ 62 w 247"/>
                <a:gd name="T75" fmla="*/ 108 h 261"/>
                <a:gd name="T76" fmla="*/ 57 w 247"/>
                <a:gd name="T77" fmla="*/ 103 h 261"/>
                <a:gd name="T78" fmla="*/ 33 w 247"/>
                <a:gd name="T79" fmla="*/ 108 h 261"/>
                <a:gd name="T80" fmla="*/ 42 w 247"/>
                <a:gd name="T81" fmla="*/ 95 h 261"/>
                <a:gd name="T82" fmla="*/ 66 w 247"/>
                <a:gd name="T83" fmla="*/ 88 h 261"/>
                <a:gd name="T84" fmla="*/ 82 w 247"/>
                <a:gd name="T85" fmla="*/ 46 h 261"/>
                <a:gd name="T86" fmla="*/ 44 w 247"/>
                <a:gd name="T87" fmla="*/ 35 h 261"/>
                <a:gd name="T88" fmla="*/ 42 w 247"/>
                <a:gd name="T89" fmla="*/ 24 h 2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247" h="261">
                  <a:moveTo>
                    <a:pt x="54" y="23"/>
                  </a:moveTo>
                  <a:lnTo>
                    <a:pt x="54" y="23"/>
                  </a:lnTo>
                  <a:cubicBezTo>
                    <a:pt x="59" y="22"/>
                    <a:pt x="64" y="25"/>
                    <a:pt x="69" y="24"/>
                  </a:cubicBezTo>
                  <a:cubicBezTo>
                    <a:pt x="73" y="23"/>
                    <a:pt x="74" y="23"/>
                    <a:pt x="73" y="19"/>
                  </a:cubicBezTo>
                  <a:cubicBezTo>
                    <a:pt x="71" y="13"/>
                    <a:pt x="74" y="5"/>
                    <a:pt x="79" y="1"/>
                  </a:cubicBezTo>
                  <a:cubicBezTo>
                    <a:pt x="80" y="0"/>
                    <a:pt x="82" y="1"/>
                    <a:pt x="83" y="1"/>
                  </a:cubicBezTo>
                  <a:cubicBezTo>
                    <a:pt x="86" y="3"/>
                    <a:pt x="89" y="7"/>
                    <a:pt x="92" y="9"/>
                  </a:cubicBezTo>
                  <a:cubicBezTo>
                    <a:pt x="94" y="11"/>
                    <a:pt x="96" y="12"/>
                    <a:pt x="98" y="13"/>
                  </a:cubicBezTo>
                  <a:cubicBezTo>
                    <a:pt x="98" y="13"/>
                    <a:pt x="99" y="14"/>
                    <a:pt x="99" y="14"/>
                  </a:cubicBezTo>
                  <a:cubicBezTo>
                    <a:pt x="106" y="14"/>
                    <a:pt x="111" y="19"/>
                    <a:pt x="119" y="18"/>
                  </a:cubicBezTo>
                  <a:cubicBezTo>
                    <a:pt x="122" y="17"/>
                    <a:pt x="125" y="18"/>
                    <a:pt x="128" y="19"/>
                  </a:cubicBezTo>
                  <a:cubicBezTo>
                    <a:pt x="130" y="19"/>
                    <a:pt x="130" y="21"/>
                    <a:pt x="130" y="22"/>
                  </a:cubicBezTo>
                  <a:cubicBezTo>
                    <a:pt x="130" y="26"/>
                    <a:pt x="127" y="28"/>
                    <a:pt x="124" y="30"/>
                  </a:cubicBezTo>
                  <a:cubicBezTo>
                    <a:pt x="118" y="34"/>
                    <a:pt x="112" y="35"/>
                    <a:pt x="106" y="36"/>
                  </a:cubicBezTo>
                  <a:cubicBezTo>
                    <a:pt x="103" y="36"/>
                    <a:pt x="101" y="37"/>
                    <a:pt x="99" y="37"/>
                  </a:cubicBezTo>
                  <a:cubicBezTo>
                    <a:pt x="95" y="37"/>
                    <a:pt x="94" y="39"/>
                    <a:pt x="94" y="42"/>
                  </a:cubicBezTo>
                  <a:cubicBezTo>
                    <a:pt x="93" y="49"/>
                    <a:pt x="92" y="56"/>
                    <a:pt x="92" y="63"/>
                  </a:cubicBezTo>
                  <a:cubicBezTo>
                    <a:pt x="92" y="67"/>
                    <a:pt x="94" y="68"/>
                    <a:pt x="96" y="68"/>
                  </a:cubicBezTo>
                  <a:cubicBezTo>
                    <a:pt x="103" y="68"/>
                    <a:pt x="110" y="67"/>
                    <a:pt x="116" y="66"/>
                  </a:cubicBezTo>
                  <a:cubicBezTo>
                    <a:pt x="119" y="65"/>
                    <a:pt x="122" y="65"/>
                    <a:pt x="125" y="65"/>
                  </a:cubicBezTo>
                  <a:cubicBezTo>
                    <a:pt x="129" y="65"/>
                    <a:pt x="130" y="67"/>
                    <a:pt x="128" y="71"/>
                  </a:cubicBezTo>
                  <a:cubicBezTo>
                    <a:pt x="127" y="73"/>
                    <a:pt x="125" y="74"/>
                    <a:pt x="123" y="76"/>
                  </a:cubicBezTo>
                  <a:cubicBezTo>
                    <a:pt x="117" y="80"/>
                    <a:pt x="111" y="83"/>
                    <a:pt x="104" y="85"/>
                  </a:cubicBezTo>
                  <a:cubicBezTo>
                    <a:pt x="100" y="87"/>
                    <a:pt x="98" y="89"/>
                    <a:pt x="97" y="93"/>
                  </a:cubicBezTo>
                  <a:cubicBezTo>
                    <a:pt x="95" y="106"/>
                    <a:pt x="95" y="119"/>
                    <a:pt x="94" y="131"/>
                  </a:cubicBezTo>
                  <a:cubicBezTo>
                    <a:pt x="94" y="132"/>
                    <a:pt x="94" y="134"/>
                    <a:pt x="96" y="135"/>
                  </a:cubicBezTo>
                  <a:cubicBezTo>
                    <a:pt x="97" y="135"/>
                    <a:pt x="97" y="134"/>
                    <a:pt x="98" y="133"/>
                  </a:cubicBezTo>
                  <a:cubicBezTo>
                    <a:pt x="99" y="133"/>
                    <a:pt x="99" y="132"/>
                    <a:pt x="100" y="132"/>
                  </a:cubicBezTo>
                  <a:cubicBezTo>
                    <a:pt x="109" y="121"/>
                    <a:pt x="121" y="113"/>
                    <a:pt x="133" y="106"/>
                  </a:cubicBezTo>
                  <a:cubicBezTo>
                    <a:pt x="135" y="104"/>
                    <a:pt x="138" y="103"/>
                    <a:pt x="140" y="101"/>
                  </a:cubicBezTo>
                  <a:cubicBezTo>
                    <a:pt x="141" y="100"/>
                    <a:pt x="142" y="100"/>
                    <a:pt x="142" y="99"/>
                  </a:cubicBezTo>
                  <a:cubicBezTo>
                    <a:pt x="142" y="97"/>
                    <a:pt x="141" y="97"/>
                    <a:pt x="139" y="97"/>
                  </a:cubicBezTo>
                  <a:cubicBezTo>
                    <a:pt x="139" y="97"/>
                    <a:pt x="137" y="97"/>
                    <a:pt x="137" y="96"/>
                  </a:cubicBezTo>
                  <a:cubicBezTo>
                    <a:pt x="137" y="95"/>
                    <a:pt x="138" y="94"/>
                    <a:pt x="139" y="94"/>
                  </a:cubicBezTo>
                  <a:cubicBezTo>
                    <a:pt x="146" y="91"/>
                    <a:pt x="153" y="90"/>
                    <a:pt x="161" y="91"/>
                  </a:cubicBezTo>
                  <a:cubicBezTo>
                    <a:pt x="165" y="91"/>
                    <a:pt x="166" y="94"/>
                    <a:pt x="164" y="98"/>
                  </a:cubicBezTo>
                  <a:cubicBezTo>
                    <a:pt x="162" y="101"/>
                    <a:pt x="158" y="103"/>
                    <a:pt x="155" y="105"/>
                  </a:cubicBezTo>
                  <a:cubicBezTo>
                    <a:pt x="147" y="112"/>
                    <a:pt x="137" y="116"/>
                    <a:pt x="128" y="123"/>
                  </a:cubicBezTo>
                  <a:cubicBezTo>
                    <a:pt x="120" y="129"/>
                    <a:pt x="111" y="136"/>
                    <a:pt x="106" y="145"/>
                  </a:cubicBezTo>
                  <a:cubicBezTo>
                    <a:pt x="94" y="163"/>
                    <a:pt x="96" y="181"/>
                    <a:pt x="114" y="194"/>
                  </a:cubicBezTo>
                  <a:cubicBezTo>
                    <a:pt x="122" y="200"/>
                    <a:pt x="131" y="204"/>
                    <a:pt x="140" y="209"/>
                  </a:cubicBezTo>
                  <a:cubicBezTo>
                    <a:pt x="148" y="215"/>
                    <a:pt x="158" y="219"/>
                    <a:pt x="167" y="225"/>
                  </a:cubicBezTo>
                  <a:cubicBezTo>
                    <a:pt x="181" y="232"/>
                    <a:pt x="195" y="238"/>
                    <a:pt x="209" y="245"/>
                  </a:cubicBezTo>
                  <a:cubicBezTo>
                    <a:pt x="215" y="249"/>
                    <a:pt x="222" y="249"/>
                    <a:pt x="229" y="250"/>
                  </a:cubicBezTo>
                  <a:cubicBezTo>
                    <a:pt x="231" y="251"/>
                    <a:pt x="233" y="251"/>
                    <a:pt x="234" y="249"/>
                  </a:cubicBezTo>
                  <a:cubicBezTo>
                    <a:pt x="235" y="247"/>
                    <a:pt x="233" y="246"/>
                    <a:pt x="232" y="245"/>
                  </a:cubicBezTo>
                  <a:cubicBezTo>
                    <a:pt x="228" y="242"/>
                    <a:pt x="224" y="239"/>
                    <a:pt x="221" y="234"/>
                  </a:cubicBezTo>
                  <a:cubicBezTo>
                    <a:pt x="220" y="233"/>
                    <a:pt x="220" y="232"/>
                    <a:pt x="219" y="231"/>
                  </a:cubicBezTo>
                  <a:cubicBezTo>
                    <a:pt x="219" y="230"/>
                    <a:pt x="219" y="229"/>
                    <a:pt x="220" y="229"/>
                  </a:cubicBezTo>
                  <a:cubicBezTo>
                    <a:pt x="220" y="228"/>
                    <a:pt x="221" y="229"/>
                    <a:pt x="222" y="229"/>
                  </a:cubicBezTo>
                  <a:cubicBezTo>
                    <a:pt x="230" y="235"/>
                    <a:pt x="238" y="242"/>
                    <a:pt x="245" y="249"/>
                  </a:cubicBezTo>
                  <a:cubicBezTo>
                    <a:pt x="247" y="252"/>
                    <a:pt x="247" y="254"/>
                    <a:pt x="246" y="257"/>
                  </a:cubicBezTo>
                  <a:cubicBezTo>
                    <a:pt x="244" y="259"/>
                    <a:pt x="243" y="261"/>
                    <a:pt x="239" y="261"/>
                  </a:cubicBezTo>
                  <a:cubicBezTo>
                    <a:pt x="230" y="261"/>
                    <a:pt x="221" y="257"/>
                    <a:pt x="212" y="254"/>
                  </a:cubicBezTo>
                  <a:cubicBezTo>
                    <a:pt x="188" y="246"/>
                    <a:pt x="165" y="232"/>
                    <a:pt x="141" y="221"/>
                  </a:cubicBezTo>
                  <a:cubicBezTo>
                    <a:pt x="133" y="218"/>
                    <a:pt x="126" y="212"/>
                    <a:pt x="119" y="207"/>
                  </a:cubicBezTo>
                  <a:cubicBezTo>
                    <a:pt x="110" y="201"/>
                    <a:pt x="101" y="195"/>
                    <a:pt x="91" y="191"/>
                  </a:cubicBezTo>
                  <a:cubicBezTo>
                    <a:pt x="89" y="190"/>
                    <a:pt x="87" y="190"/>
                    <a:pt x="86" y="188"/>
                  </a:cubicBezTo>
                  <a:cubicBezTo>
                    <a:pt x="83" y="180"/>
                    <a:pt x="76" y="176"/>
                    <a:pt x="70" y="171"/>
                  </a:cubicBezTo>
                  <a:cubicBezTo>
                    <a:pt x="64" y="166"/>
                    <a:pt x="59" y="162"/>
                    <a:pt x="53" y="158"/>
                  </a:cubicBezTo>
                  <a:cubicBezTo>
                    <a:pt x="51" y="156"/>
                    <a:pt x="50" y="157"/>
                    <a:pt x="48" y="159"/>
                  </a:cubicBezTo>
                  <a:cubicBezTo>
                    <a:pt x="35" y="178"/>
                    <a:pt x="22" y="197"/>
                    <a:pt x="12" y="218"/>
                  </a:cubicBezTo>
                  <a:cubicBezTo>
                    <a:pt x="10" y="220"/>
                    <a:pt x="9" y="222"/>
                    <a:pt x="5" y="221"/>
                  </a:cubicBezTo>
                  <a:cubicBezTo>
                    <a:pt x="2" y="220"/>
                    <a:pt x="1" y="218"/>
                    <a:pt x="1" y="215"/>
                  </a:cubicBezTo>
                  <a:cubicBezTo>
                    <a:pt x="0" y="213"/>
                    <a:pt x="1" y="211"/>
                    <a:pt x="2" y="210"/>
                  </a:cubicBezTo>
                  <a:cubicBezTo>
                    <a:pt x="3" y="208"/>
                    <a:pt x="3" y="206"/>
                    <a:pt x="5" y="204"/>
                  </a:cubicBezTo>
                  <a:cubicBezTo>
                    <a:pt x="11" y="198"/>
                    <a:pt x="15" y="191"/>
                    <a:pt x="20" y="184"/>
                  </a:cubicBezTo>
                  <a:cubicBezTo>
                    <a:pt x="26" y="175"/>
                    <a:pt x="31" y="165"/>
                    <a:pt x="36" y="156"/>
                  </a:cubicBezTo>
                  <a:cubicBezTo>
                    <a:pt x="37" y="154"/>
                    <a:pt x="38" y="152"/>
                    <a:pt x="38" y="150"/>
                  </a:cubicBezTo>
                  <a:cubicBezTo>
                    <a:pt x="39" y="148"/>
                    <a:pt x="38" y="146"/>
                    <a:pt x="36" y="146"/>
                  </a:cubicBezTo>
                  <a:cubicBezTo>
                    <a:pt x="33" y="146"/>
                    <a:pt x="31" y="145"/>
                    <a:pt x="31" y="142"/>
                  </a:cubicBezTo>
                  <a:cubicBezTo>
                    <a:pt x="31" y="137"/>
                    <a:pt x="33" y="135"/>
                    <a:pt x="37" y="135"/>
                  </a:cubicBezTo>
                  <a:cubicBezTo>
                    <a:pt x="38" y="135"/>
                    <a:pt x="40" y="135"/>
                    <a:pt x="41" y="135"/>
                  </a:cubicBezTo>
                  <a:cubicBezTo>
                    <a:pt x="45" y="137"/>
                    <a:pt x="47" y="135"/>
                    <a:pt x="49" y="132"/>
                  </a:cubicBezTo>
                  <a:cubicBezTo>
                    <a:pt x="50" y="130"/>
                    <a:pt x="51" y="128"/>
                    <a:pt x="52" y="126"/>
                  </a:cubicBezTo>
                  <a:cubicBezTo>
                    <a:pt x="56" y="120"/>
                    <a:pt x="59" y="114"/>
                    <a:pt x="62" y="108"/>
                  </a:cubicBezTo>
                  <a:cubicBezTo>
                    <a:pt x="62" y="106"/>
                    <a:pt x="64" y="104"/>
                    <a:pt x="62" y="103"/>
                  </a:cubicBezTo>
                  <a:cubicBezTo>
                    <a:pt x="61" y="101"/>
                    <a:pt x="59" y="103"/>
                    <a:pt x="57" y="103"/>
                  </a:cubicBezTo>
                  <a:cubicBezTo>
                    <a:pt x="51" y="105"/>
                    <a:pt x="45" y="107"/>
                    <a:pt x="39" y="109"/>
                  </a:cubicBezTo>
                  <a:cubicBezTo>
                    <a:pt x="37" y="110"/>
                    <a:pt x="35" y="110"/>
                    <a:pt x="33" y="108"/>
                  </a:cubicBezTo>
                  <a:cubicBezTo>
                    <a:pt x="32" y="106"/>
                    <a:pt x="30" y="103"/>
                    <a:pt x="32" y="100"/>
                  </a:cubicBezTo>
                  <a:cubicBezTo>
                    <a:pt x="35" y="97"/>
                    <a:pt x="38" y="95"/>
                    <a:pt x="42" y="95"/>
                  </a:cubicBezTo>
                  <a:cubicBezTo>
                    <a:pt x="50" y="94"/>
                    <a:pt x="57" y="91"/>
                    <a:pt x="65" y="89"/>
                  </a:cubicBezTo>
                  <a:cubicBezTo>
                    <a:pt x="65" y="88"/>
                    <a:pt x="66" y="88"/>
                    <a:pt x="66" y="88"/>
                  </a:cubicBezTo>
                  <a:cubicBezTo>
                    <a:pt x="77" y="87"/>
                    <a:pt x="80" y="79"/>
                    <a:pt x="81" y="70"/>
                  </a:cubicBezTo>
                  <a:cubicBezTo>
                    <a:pt x="83" y="62"/>
                    <a:pt x="83" y="54"/>
                    <a:pt x="82" y="46"/>
                  </a:cubicBezTo>
                  <a:cubicBezTo>
                    <a:pt x="81" y="40"/>
                    <a:pt x="79" y="35"/>
                    <a:pt x="71" y="36"/>
                  </a:cubicBezTo>
                  <a:cubicBezTo>
                    <a:pt x="62" y="36"/>
                    <a:pt x="53" y="35"/>
                    <a:pt x="44" y="35"/>
                  </a:cubicBezTo>
                  <a:cubicBezTo>
                    <a:pt x="42" y="35"/>
                    <a:pt x="40" y="34"/>
                    <a:pt x="39" y="32"/>
                  </a:cubicBezTo>
                  <a:cubicBezTo>
                    <a:pt x="39" y="29"/>
                    <a:pt x="39" y="26"/>
                    <a:pt x="42" y="24"/>
                  </a:cubicBezTo>
                  <a:cubicBezTo>
                    <a:pt x="46" y="23"/>
                    <a:pt x="49" y="23"/>
                    <a:pt x="54" y="23"/>
                  </a:cubicBezTo>
                  <a:close/>
                </a:path>
              </a:pathLst>
            </a:custGeom>
            <a:solidFill>
              <a:srgbClr val="EC1C24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sz="2400">
                <a:solidFill>
                  <a:prstClr val="black"/>
                </a:solidFill>
              </a:endParaRPr>
            </a:p>
          </p:txBody>
        </p:sp>
        <p:sp>
          <p:nvSpPr>
            <p:cNvPr id="292" name="Freeform 224"/>
            <p:cNvSpPr>
              <a:spLocks/>
            </p:cNvSpPr>
            <p:nvPr/>
          </p:nvSpPr>
          <p:spPr bwMode="auto">
            <a:xfrm>
              <a:off x="987" y="3381"/>
              <a:ext cx="106" cy="135"/>
            </a:xfrm>
            <a:custGeom>
              <a:avLst/>
              <a:gdLst>
                <a:gd name="T0" fmla="*/ 182 w 197"/>
                <a:gd name="T1" fmla="*/ 148 h 244"/>
                <a:gd name="T2" fmla="*/ 195 w 197"/>
                <a:gd name="T3" fmla="*/ 201 h 244"/>
                <a:gd name="T4" fmla="*/ 189 w 197"/>
                <a:gd name="T5" fmla="*/ 222 h 244"/>
                <a:gd name="T6" fmla="*/ 107 w 197"/>
                <a:gd name="T7" fmla="*/ 235 h 244"/>
                <a:gd name="T8" fmla="*/ 75 w 197"/>
                <a:gd name="T9" fmla="*/ 185 h 244"/>
                <a:gd name="T10" fmla="*/ 70 w 197"/>
                <a:gd name="T11" fmla="*/ 184 h 244"/>
                <a:gd name="T12" fmla="*/ 26 w 197"/>
                <a:gd name="T13" fmla="*/ 237 h 244"/>
                <a:gd name="T14" fmla="*/ 4 w 197"/>
                <a:gd name="T15" fmla="*/ 241 h 244"/>
                <a:gd name="T16" fmla="*/ 4 w 197"/>
                <a:gd name="T17" fmla="*/ 225 h 244"/>
                <a:gd name="T18" fmla="*/ 12 w 197"/>
                <a:gd name="T19" fmla="*/ 230 h 244"/>
                <a:gd name="T20" fmla="*/ 64 w 197"/>
                <a:gd name="T21" fmla="*/ 174 h 244"/>
                <a:gd name="T22" fmla="*/ 65 w 197"/>
                <a:gd name="T23" fmla="*/ 164 h 244"/>
                <a:gd name="T24" fmla="*/ 87 w 197"/>
                <a:gd name="T25" fmla="*/ 133 h 244"/>
                <a:gd name="T26" fmla="*/ 87 w 197"/>
                <a:gd name="T27" fmla="*/ 82 h 244"/>
                <a:gd name="T28" fmla="*/ 100 w 197"/>
                <a:gd name="T29" fmla="*/ 83 h 244"/>
                <a:gd name="T30" fmla="*/ 99 w 197"/>
                <a:gd name="T31" fmla="*/ 129 h 244"/>
                <a:gd name="T32" fmla="*/ 104 w 197"/>
                <a:gd name="T33" fmla="*/ 134 h 244"/>
                <a:gd name="T34" fmla="*/ 116 w 197"/>
                <a:gd name="T35" fmla="*/ 120 h 244"/>
                <a:gd name="T36" fmla="*/ 127 w 197"/>
                <a:gd name="T37" fmla="*/ 66 h 244"/>
                <a:gd name="T38" fmla="*/ 125 w 197"/>
                <a:gd name="T39" fmla="*/ 45 h 244"/>
                <a:gd name="T40" fmla="*/ 80 w 197"/>
                <a:gd name="T41" fmla="*/ 70 h 244"/>
                <a:gd name="T42" fmla="*/ 82 w 197"/>
                <a:gd name="T43" fmla="*/ 115 h 244"/>
                <a:gd name="T44" fmla="*/ 80 w 197"/>
                <a:gd name="T45" fmla="*/ 134 h 244"/>
                <a:gd name="T46" fmla="*/ 70 w 197"/>
                <a:gd name="T47" fmla="*/ 116 h 244"/>
                <a:gd name="T48" fmla="*/ 65 w 197"/>
                <a:gd name="T49" fmla="*/ 70 h 244"/>
                <a:gd name="T50" fmla="*/ 56 w 197"/>
                <a:gd name="T51" fmla="*/ 11 h 244"/>
                <a:gd name="T52" fmla="*/ 57 w 197"/>
                <a:gd name="T53" fmla="*/ 1 h 244"/>
                <a:gd name="T54" fmla="*/ 74 w 197"/>
                <a:gd name="T55" fmla="*/ 33 h 244"/>
                <a:gd name="T56" fmla="*/ 82 w 197"/>
                <a:gd name="T57" fmla="*/ 45 h 244"/>
                <a:gd name="T58" fmla="*/ 127 w 197"/>
                <a:gd name="T59" fmla="*/ 33 h 244"/>
                <a:gd name="T60" fmla="*/ 135 w 197"/>
                <a:gd name="T61" fmla="*/ 87 h 244"/>
                <a:gd name="T62" fmla="*/ 116 w 197"/>
                <a:gd name="T63" fmla="*/ 141 h 244"/>
                <a:gd name="T64" fmla="*/ 97 w 197"/>
                <a:gd name="T65" fmla="*/ 139 h 244"/>
                <a:gd name="T66" fmla="*/ 86 w 197"/>
                <a:gd name="T67" fmla="*/ 157 h 244"/>
                <a:gd name="T68" fmla="*/ 87 w 197"/>
                <a:gd name="T69" fmla="*/ 191 h 244"/>
                <a:gd name="T70" fmla="*/ 124 w 197"/>
                <a:gd name="T71" fmla="*/ 227 h 244"/>
                <a:gd name="T72" fmla="*/ 180 w 197"/>
                <a:gd name="T73" fmla="*/ 212 h 244"/>
                <a:gd name="T74" fmla="*/ 179 w 197"/>
                <a:gd name="T75" fmla="*/ 177 h 244"/>
                <a:gd name="T76" fmla="*/ 182 w 197"/>
                <a:gd name="T77" fmla="*/ 148 h 2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197" h="244">
                  <a:moveTo>
                    <a:pt x="182" y="148"/>
                  </a:moveTo>
                  <a:lnTo>
                    <a:pt x="182" y="148"/>
                  </a:lnTo>
                  <a:cubicBezTo>
                    <a:pt x="184" y="156"/>
                    <a:pt x="188" y="164"/>
                    <a:pt x="189" y="173"/>
                  </a:cubicBezTo>
                  <a:cubicBezTo>
                    <a:pt x="189" y="183"/>
                    <a:pt x="192" y="192"/>
                    <a:pt x="195" y="201"/>
                  </a:cubicBezTo>
                  <a:cubicBezTo>
                    <a:pt x="197" y="209"/>
                    <a:pt x="194" y="215"/>
                    <a:pt x="191" y="221"/>
                  </a:cubicBezTo>
                  <a:cubicBezTo>
                    <a:pt x="191" y="222"/>
                    <a:pt x="190" y="222"/>
                    <a:pt x="189" y="222"/>
                  </a:cubicBezTo>
                  <a:cubicBezTo>
                    <a:pt x="174" y="227"/>
                    <a:pt x="159" y="232"/>
                    <a:pt x="144" y="235"/>
                  </a:cubicBezTo>
                  <a:cubicBezTo>
                    <a:pt x="132" y="238"/>
                    <a:pt x="119" y="238"/>
                    <a:pt x="107" y="235"/>
                  </a:cubicBezTo>
                  <a:cubicBezTo>
                    <a:pt x="91" y="231"/>
                    <a:pt x="78" y="215"/>
                    <a:pt x="77" y="199"/>
                  </a:cubicBezTo>
                  <a:cubicBezTo>
                    <a:pt x="77" y="194"/>
                    <a:pt x="76" y="189"/>
                    <a:pt x="75" y="185"/>
                  </a:cubicBezTo>
                  <a:cubicBezTo>
                    <a:pt x="74" y="184"/>
                    <a:pt x="74" y="182"/>
                    <a:pt x="73" y="182"/>
                  </a:cubicBezTo>
                  <a:cubicBezTo>
                    <a:pt x="71" y="182"/>
                    <a:pt x="70" y="183"/>
                    <a:pt x="70" y="184"/>
                  </a:cubicBezTo>
                  <a:cubicBezTo>
                    <a:pt x="64" y="193"/>
                    <a:pt x="58" y="202"/>
                    <a:pt x="52" y="210"/>
                  </a:cubicBezTo>
                  <a:cubicBezTo>
                    <a:pt x="44" y="220"/>
                    <a:pt x="36" y="229"/>
                    <a:pt x="26" y="237"/>
                  </a:cubicBezTo>
                  <a:cubicBezTo>
                    <a:pt x="21" y="240"/>
                    <a:pt x="16" y="243"/>
                    <a:pt x="11" y="244"/>
                  </a:cubicBezTo>
                  <a:cubicBezTo>
                    <a:pt x="8" y="244"/>
                    <a:pt x="6" y="243"/>
                    <a:pt x="4" y="241"/>
                  </a:cubicBezTo>
                  <a:cubicBezTo>
                    <a:pt x="1" y="238"/>
                    <a:pt x="0" y="234"/>
                    <a:pt x="0" y="229"/>
                  </a:cubicBezTo>
                  <a:cubicBezTo>
                    <a:pt x="0" y="227"/>
                    <a:pt x="2" y="225"/>
                    <a:pt x="4" y="225"/>
                  </a:cubicBezTo>
                  <a:cubicBezTo>
                    <a:pt x="7" y="225"/>
                    <a:pt x="7" y="227"/>
                    <a:pt x="7" y="229"/>
                  </a:cubicBezTo>
                  <a:cubicBezTo>
                    <a:pt x="8" y="232"/>
                    <a:pt x="9" y="233"/>
                    <a:pt x="12" y="230"/>
                  </a:cubicBezTo>
                  <a:cubicBezTo>
                    <a:pt x="29" y="218"/>
                    <a:pt x="44" y="204"/>
                    <a:pt x="57" y="187"/>
                  </a:cubicBezTo>
                  <a:cubicBezTo>
                    <a:pt x="59" y="183"/>
                    <a:pt x="62" y="178"/>
                    <a:pt x="64" y="174"/>
                  </a:cubicBezTo>
                  <a:cubicBezTo>
                    <a:pt x="65" y="172"/>
                    <a:pt x="65" y="170"/>
                    <a:pt x="64" y="168"/>
                  </a:cubicBezTo>
                  <a:cubicBezTo>
                    <a:pt x="62" y="166"/>
                    <a:pt x="62" y="165"/>
                    <a:pt x="65" y="164"/>
                  </a:cubicBezTo>
                  <a:cubicBezTo>
                    <a:pt x="71" y="162"/>
                    <a:pt x="74" y="158"/>
                    <a:pt x="77" y="153"/>
                  </a:cubicBezTo>
                  <a:cubicBezTo>
                    <a:pt x="81" y="147"/>
                    <a:pt x="84" y="140"/>
                    <a:pt x="87" y="133"/>
                  </a:cubicBezTo>
                  <a:cubicBezTo>
                    <a:pt x="92" y="120"/>
                    <a:pt x="94" y="107"/>
                    <a:pt x="89" y="93"/>
                  </a:cubicBezTo>
                  <a:cubicBezTo>
                    <a:pt x="87" y="90"/>
                    <a:pt x="87" y="86"/>
                    <a:pt x="87" y="82"/>
                  </a:cubicBezTo>
                  <a:cubicBezTo>
                    <a:pt x="86" y="80"/>
                    <a:pt x="87" y="79"/>
                    <a:pt x="89" y="79"/>
                  </a:cubicBezTo>
                  <a:cubicBezTo>
                    <a:pt x="93" y="78"/>
                    <a:pt x="97" y="79"/>
                    <a:pt x="100" y="83"/>
                  </a:cubicBezTo>
                  <a:cubicBezTo>
                    <a:pt x="101" y="87"/>
                    <a:pt x="102" y="90"/>
                    <a:pt x="103" y="94"/>
                  </a:cubicBezTo>
                  <a:cubicBezTo>
                    <a:pt x="105" y="106"/>
                    <a:pt x="104" y="117"/>
                    <a:pt x="99" y="129"/>
                  </a:cubicBezTo>
                  <a:cubicBezTo>
                    <a:pt x="99" y="131"/>
                    <a:pt x="99" y="131"/>
                    <a:pt x="101" y="132"/>
                  </a:cubicBezTo>
                  <a:cubicBezTo>
                    <a:pt x="102" y="132"/>
                    <a:pt x="103" y="133"/>
                    <a:pt x="104" y="134"/>
                  </a:cubicBezTo>
                  <a:cubicBezTo>
                    <a:pt x="106" y="137"/>
                    <a:pt x="108" y="137"/>
                    <a:pt x="109" y="134"/>
                  </a:cubicBezTo>
                  <a:cubicBezTo>
                    <a:pt x="112" y="130"/>
                    <a:pt x="114" y="125"/>
                    <a:pt x="116" y="120"/>
                  </a:cubicBezTo>
                  <a:cubicBezTo>
                    <a:pt x="119" y="107"/>
                    <a:pt x="123" y="95"/>
                    <a:pt x="126" y="81"/>
                  </a:cubicBezTo>
                  <a:cubicBezTo>
                    <a:pt x="126" y="76"/>
                    <a:pt x="125" y="71"/>
                    <a:pt x="127" y="66"/>
                  </a:cubicBezTo>
                  <a:cubicBezTo>
                    <a:pt x="128" y="62"/>
                    <a:pt x="129" y="57"/>
                    <a:pt x="130" y="53"/>
                  </a:cubicBezTo>
                  <a:cubicBezTo>
                    <a:pt x="131" y="49"/>
                    <a:pt x="129" y="45"/>
                    <a:pt x="125" y="45"/>
                  </a:cubicBezTo>
                  <a:cubicBezTo>
                    <a:pt x="112" y="43"/>
                    <a:pt x="99" y="45"/>
                    <a:pt x="88" y="53"/>
                  </a:cubicBezTo>
                  <a:cubicBezTo>
                    <a:pt x="82" y="57"/>
                    <a:pt x="80" y="63"/>
                    <a:pt x="80" y="70"/>
                  </a:cubicBezTo>
                  <a:cubicBezTo>
                    <a:pt x="80" y="82"/>
                    <a:pt x="80" y="94"/>
                    <a:pt x="80" y="106"/>
                  </a:cubicBezTo>
                  <a:cubicBezTo>
                    <a:pt x="80" y="109"/>
                    <a:pt x="81" y="112"/>
                    <a:pt x="82" y="115"/>
                  </a:cubicBezTo>
                  <a:cubicBezTo>
                    <a:pt x="83" y="120"/>
                    <a:pt x="85" y="124"/>
                    <a:pt x="83" y="128"/>
                  </a:cubicBezTo>
                  <a:cubicBezTo>
                    <a:pt x="82" y="130"/>
                    <a:pt x="81" y="132"/>
                    <a:pt x="80" y="134"/>
                  </a:cubicBezTo>
                  <a:cubicBezTo>
                    <a:pt x="77" y="135"/>
                    <a:pt x="76" y="135"/>
                    <a:pt x="74" y="133"/>
                  </a:cubicBezTo>
                  <a:cubicBezTo>
                    <a:pt x="69" y="128"/>
                    <a:pt x="70" y="122"/>
                    <a:pt x="70" y="116"/>
                  </a:cubicBezTo>
                  <a:cubicBezTo>
                    <a:pt x="68" y="104"/>
                    <a:pt x="67" y="91"/>
                    <a:pt x="65" y="79"/>
                  </a:cubicBezTo>
                  <a:cubicBezTo>
                    <a:pt x="65" y="76"/>
                    <a:pt x="65" y="73"/>
                    <a:pt x="65" y="70"/>
                  </a:cubicBezTo>
                  <a:cubicBezTo>
                    <a:pt x="68" y="53"/>
                    <a:pt x="63" y="37"/>
                    <a:pt x="59" y="21"/>
                  </a:cubicBezTo>
                  <a:cubicBezTo>
                    <a:pt x="58" y="18"/>
                    <a:pt x="57" y="14"/>
                    <a:pt x="56" y="11"/>
                  </a:cubicBezTo>
                  <a:cubicBezTo>
                    <a:pt x="55" y="8"/>
                    <a:pt x="56" y="5"/>
                    <a:pt x="56" y="2"/>
                  </a:cubicBezTo>
                  <a:cubicBezTo>
                    <a:pt x="56" y="1"/>
                    <a:pt x="57" y="1"/>
                    <a:pt x="57" y="1"/>
                  </a:cubicBezTo>
                  <a:cubicBezTo>
                    <a:pt x="59" y="0"/>
                    <a:pt x="65" y="3"/>
                    <a:pt x="66" y="5"/>
                  </a:cubicBezTo>
                  <a:cubicBezTo>
                    <a:pt x="70" y="14"/>
                    <a:pt x="73" y="23"/>
                    <a:pt x="74" y="33"/>
                  </a:cubicBezTo>
                  <a:cubicBezTo>
                    <a:pt x="74" y="36"/>
                    <a:pt x="75" y="40"/>
                    <a:pt x="76" y="43"/>
                  </a:cubicBezTo>
                  <a:cubicBezTo>
                    <a:pt x="78" y="47"/>
                    <a:pt x="79" y="47"/>
                    <a:pt x="82" y="45"/>
                  </a:cubicBezTo>
                  <a:cubicBezTo>
                    <a:pt x="88" y="40"/>
                    <a:pt x="94" y="36"/>
                    <a:pt x="101" y="34"/>
                  </a:cubicBezTo>
                  <a:cubicBezTo>
                    <a:pt x="110" y="31"/>
                    <a:pt x="119" y="31"/>
                    <a:pt x="127" y="33"/>
                  </a:cubicBezTo>
                  <a:cubicBezTo>
                    <a:pt x="135" y="34"/>
                    <a:pt x="139" y="40"/>
                    <a:pt x="140" y="48"/>
                  </a:cubicBezTo>
                  <a:cubicBezTo>
                    <a:pt x="140" y="61"/>
                    <a:pt x="137" y="74"/>
                    <a:pt x="135" y="87"/>
                  </a:cubicBezTo>
                  <a:cubicBezTo>
                    <a:pt x="133" y="102"/>
                    <a:pt x="126" y="116"/>
                    <a:pt x="122" y="131"/>
                  </a:cubicBezTo>
                  <a:cubicBezTo>
                    <a:pt x="121" y="134"/>
                    <a:pt x="119" y="138"/>
                    <a:pt x="116" y="141"/>
                  </a:cubicBezTo>
                  <a:cubicBezTo>
                    <a:pt x="112" y="146"/>
                    <a:pt x="107" y="146"/>
                    <a:pt x="102" y="142"/>
                  </a:cubicBezTo>
                  <a:cubicBezTo>
                    <a:pt x="101" y="141"/>
                    <a:pt x="99" y="138"/>
                    <a:pt x="97" y="139"/>
                  </a:cubicBezTo>
                  <a:cubicBezTo>
                    <a:pt x="95" y="139"/>
                    <a:pt x="95" y="142"/>
                    <a:pt x="94" y="144"/>
                  </a:cubicBezTo>
                  <a:cubicBezTo>
                    <a:pt x="92" y="148"/>
                    <a:pt x="89" y="153"/>
                    <a:pt x="86" y="157"/>
                  </a:cubicBezTo>
                  <a:cubicBezTo>
                    <a:pt x="82" y="164"/>
                    <a:pt x="81" y="171"/>
                    <a:pt x="85" y="179"/>
                  </a:cubicBezTo>
                  <a:cubicBezTo>
                    <a:pt x="86" y="182"/>
                    <a:pt x="86" y="187"/>
                    <a:pt x="87" y="191"/>
                  </a:cubicBezTo>
                  <a:cubicBezTo>
                    <a:pt x="88" y="200"/>
                    <a:pt x="91" y="208"/>
                    <a:pt x="96" y="215"/>
                  </a:cubicBezTo>
                  <a:cubicBezTo>
                    <a:pt x="103" y="224"/>
                    <a:pt x="113" y="227"/>
                    <a:pt x="124" y="227"/>
                  </a:cubicBezTo>
                  <a:cubicBezTo>
                    <a:pt x="131" y="227"/>
                    <a:pt x="139" y="225"/>
                    <a:pt x="146" y="224"/>
                  </a:cubicBezTo>
                  <a:cubicBezTo>
                    <a:pt x="158" y="221"/>
                    <a:pt x="169" y="218"/>
                    <a:pt x="180" y="212"/>
                  </a:cubicBezTo>
                  <a:cubicBezTo>
                    <a:pt x="183" y="211"/>
                    <a:pt x="184" y="209"/>
                    <a:pt x="183" y="207"/>
                  </a:cubicBezTo>
                  <a:cubicBezTo>
                    <a:pt x="179" y="197"/>
                    <a:pt x="181" y="186"/>
                    <a:pt x="179" y="177"/>
                  </a:cubicBezTo>
                  <a:cubicBezTo>
                    <a:pt x="177" y="169"/>
                    <a:pt x="178" y="161"/>
                    <a:pt x="179" y="154"/>
                  </a:cubicBezTo>
                  <a:cubicBezTo>
                    <a:pt x="179" y="152"/>
                    <a:pt x="180" y="150"/>
                    <a:pt x="182" y="148"/>
                  </a:cubicBezTo>
                  <a:close/>
                </a:path>
              </a:pathLst>
            </a:custGeom>
            <a:solidFill>
              <a:srgbClr val="EC1C24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sz="2400">
                <a:solidFill>
                  <a:prstClr val="black"/>
                </a:solidFill>
              </a:endParaRPr>
            </a:p>
          </p:txBody>
        </p:sp>
        <p:sp>
          <p:nvSpPr>
            <p:cNvPr id="293" name="Freeform 225"/>
            <p:cNvSpPr>
              <a:spLocks/>
            </p:cNvSpPr>
            <p:nvPr/>
          </p:nvSpPr>
          <p:spPr bwMode="auto">
            <a:xfrm>
              <a:off x="1205" y="3394"/>
              <a:ext cx="65" cy="58"/>
            </a:xfrm>
            <a:custGeom>
              <a:avLst/>
              <a:gdLst>
                <a:gd name="T0" fmla="*/ 122 w 122"/>
                <a:gd name="T1" fmla="*/ 12 h 106"/>
                <a:gd name="T2" fmla="*/ 122 w 122"/>
                <a:gd name="T3" fmla="*/ 12 h 106"/>
                <a:gd name="T4" fmla="*/ 111 w 122"/>
                <a:gd name="T5" fmla="*/ 44 h 106"/>
                <a:gd name="T6" fmla="*/ 71 w 122"/>
                <a:gd name="T7" fmla="*/ 87 h 106"/>
                <a:gd name="T8" fmla="*/ 57 w 122"/>
                <a:gd name="T9" fmla="*/ 84 h 106"/>
                <a:gd name="T10" fmla="*/ 57 w 122"/>
                <a:gd name="T11" fmla="*/ 79 h 106"/>
                <a:gd name="T12" fmla="*/ 60 w 122"/>
                <a:gd name="T13" fmla="*/ 79 h 106"/>
                <a:gd name="T14" fmla="*/ 68 w 122"/>
                <a:gd name="T15" fmla="*/ 75 h 106"/>
                <a:gd name="T16" fmla="*/ 103 w 122"/>
                <a:gd name="T17" fmla="*/ 36 h 106"/>
                <a:gd name="T18" fmla="*/ 109 w 122"/>
                <a:gd name="T19" fmla="*/ 19 h 106"/>
                <a:gd name="T20" fmla="*/ 107 w 122"/>
                <a:gd name="T21" fmla="*/ 14 h 106"/>
                <a:gd name="T22" fmla="*/ 87 w 122"/>
                <a:gd name="T23" fmla="*/ 11 h 106"/>
                <a:gd name="T24" fmla="*/ 76 w 122"/>
                <a:gd name="T25" fmla="*/ 13 h 106"/>
                <a:gd name="T26" fmla="*/ 74 w 122"/>
                <a:gd name="T27" fmla="*/ 13 h 106"/>
                <a:gd name="T28" fmla="*/ 68 w 122"/>
                <a:gd name="T29" fmla="*/ 21 h 106"/>
                <a:gd name="T30" fmla="*/ 65 w 122"/>
                <a:gd name="T31" fmla="*/ 49 h 106"/>
                <a:gd name="T32" fmla="*/ 50 w 122"/>
                <a:gd name="T33" fmla="*/ 87 h 106"/>
                <a:gd name="T34" fmla="*/ 37 w 122"/>
                <a:gd name="T35" fmla="*/ 104 h 106"/>
                <a:gd name="T36" fmla="*/ 32 w 122"/>
                <a:gd name="T37" fmla="*/ 105 h 106"/>
                <a:gd name="T38" fmla="*/ 32 w 122"/>
                <a:gd name="T39" fmla="*/ 100 h 106"/>
                <a:gd name="T40" fmla="*/ 34 w 122"/>
                <a:gd name="T41" fmla="*/ 95 h 106"/>
                <a:gd name="T42" fmla="*/ 55 w 122"/>
                <a:gd name="T43" fmla="*/ 30 h 106"/>
                <a:gd name="T44" fmla="*/ 53 w 122"/>
                <a:gd name="T45" fmla="*/ 20 h 106"/>
                <a:gd name="T46" fmla="*/ 49 w 122"/>
                <a:gd name="T47" fmla="*/ 18 h 106"/>
                <a:gd name="T48" fmla="*/ 24 w 122"/>
                <a:gd name="T49" fmla="*/ 25 h 106"/>
                <a:gd name="T50" fmla="*/ 7 w 122"/>
                <a:gd name="T51" fmla="*/ 33 h 106"/>
                <a:gd name="T52" fmla="*/ 1 w 122"/>
                <a:gd name="T53" fmla="*/ 30 h 106"/>
                <a:gd name="T54" fmla="*/ 4 w 122"/>
                <a:gd name="T55" fmla="*/ 21 h 106"/>
                <a:gd name="T56" fmla="*/ 14 w 122"/>
                <a:gd name="T57" fmla="*/ 16 h 106"/>
                <a:gd name="T58" fmla="*/ 44 w 122"/>
                <a:gd name="T59" fmla="*/ 8 h 106"/>
                <a:gd name="T60" fmla="*/ 79 w 122"/>
                <a:gd name="T61" fmla="*/ 1 h 106"/>
                <a:gd name="T62" fmla="*/ 108 w 122"/>
                <a:gd name="T63" fmla="*/ 2 h 106"/>
                <a:gd name="T64" fmla="*/ 117 w 122"/>
                <a:gd name="T65" fmla="*/ 5 h 106"/>
                <a:gd name="T66" fmla="*/ 122 w 122"/>
                <a:gd name="T67" fmla="*/ 12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122" h="106">
                  <a:moveTo>
                    <a:pt x="122" y="12"/>
                  </a:moveTo>
                  <a:lnTo>
                    <a:pt x="122" y="12"/>
                  </a:lnTo>
                  <a:cubicBezTo>
                    <a:pt x="120" y="25"/>
                    <a:pt x="117" y="35"/>
                    <a:pt x="111" y="44"/>
                  </a:cubicBezTo>
                  <a:cubicBezTo>
                    <a:pt x="101" y="62"/>
                    <a:pt x="87" y="75"/>
                    <a:pt x="71" y="87"/>
                  </a:cubicBezTo>
                  <a:cubicBezTo>
                    <a:pt x="68" y="89"/>
                    <a:pt x="59" y="87"/>
                    <a:pt x="57" y="84"/>
                  </a:cubicBezTo>
                  <a:cubicBezTo>
                    <a:pt x="56" y="82"/>
                    <a:pt x="56" y="81"/>
                    <a:pt x="57" y="79"/>
                  </a:cubicBezTo>
                  <a:cubicBezTo>
                    <a:pt x="58" y="77"/>
                    <a:pt x="59" y="79"/>
                    <a:pt x="60" y="79"/>
                  </a:cubicBezTo>
                  <a:cubicBezTo>
                    <a:pt x="64" y="79"/>
                    <a:pt x="66" y="77"/>
                    <a:pt x="68" y="75"/>
                  </a:cubicBezTo>
                  <a:cubicBezTo>
                    <a:pt x="81" y="64"/>
                    <a:pt x="93" y="51"/>
                    <a:pt x="103" y="36"/>
                  </a:cubicBezTo>
                  <a:cubicBezTo>
                    <a:pt x="106" y="31"/>
                    <a:pt x="109" y="25"/>
                    <a:pt x="109" y="19"/>
                  </a:cubicBezTo>
                  <a:cubicBezTo>
                    <a:pt x="109" y="17"/>
                    <a:pt x="109" y="15"/>
                    <a:pt x="107" y="14"/>
                  </a:cubicBezTo>
                  <a:cubicBezTo>
                    <a:pt x="100" y="12"/>
                    <a:pt x="93" y="11"/>
                    <a:pt x="87" y="11"/>
                  </a:cubicBezTo>
                  <a:cubicBezTo>
                    <a:pt x="83" y="10"/>
                    <a:pt x="80" y="13"/>
                    <a:pt x="76" y="13"/>
                  </a:cubicBezTo>
                  <a:cubicBezTo>
                    <a:pt x="75" y="13"/>
                    <a:pt x="74" y="13"/>
                    <a:pt x="74" y="13"/>
                  </a:cubicBezTo>
                  <a:cubicBezTo>
                    <a:pt x="68" y="14"/>
                    <a:pt x="67" y="15"/>
                    <a:pt x="68" y="21"/>
                  </a:cubicBezTo>
                  <a:cubicBezTo>
                    <a:pt x="69" y="30"/>
                    <a:pt x="68" y="40"/>
                    <a:pt x="65" y="49"/>
                  </a:cubicBezTo>
                  <a:cubicBezTo>
                    <a:pt x="61" y="62"/>
                    <a:pt x="54" y="74"/>
                    <a:pt x="50" y="87"/>
                  </a:cubicBezTo>
                  <a:cubicBezTo>
                    <a:pt x="48" y="94"/>
                    <a:pt x="43" y="99"/>
                    <a:pt x="37" y="104"/>
                  </a:cubicBezTo>
                  <a:cubicBezTo>
                    <a:pt x="36" y="105"/>
                    <a:pt x="34" y="106"/>
                    <a:pt x="32" y="105"/>
                  </a:cubicBezTo>
                  <a:cubicBezTo>
                    <a:pt x="30" y="104"/>
                    <a:pt x="32" y="102"/>
                    <a:pt x="32" y="100"/>
                  </a:cubicBezTo>
                  <a:cubicBezTo>
                    <a:pt x="32" y="99"/>
                    <a:pt x="33" y="97"/>
                    <a:pt x="34" y="95"/>
                  </a:cubicBezTo>
                  <a:cubicBezTo>
                    <a:pt x="45" y="75"/>
                    <a:pt x="53" y="53"/>
                    <a:pt x="55" y="30"/>
                  </a:cubicBezTo>
                  <a:cubicBezTo>
                    <a:pt x="56" y="27"/>
                    <a:pt x="54" y="23"/>
                    <a:pt x="53" y="20"/>
                  </a:cubicBezTo>
                  <a:cubicBezTo>
                    <a:pt x="53" y="17"/>
                    <a:pt x="50" y="18"/>
                    <a:pt x="49" y="18"/>
                  </a:cubicBezTo>
                  <a:cubicBezTo>
                    <a:pt x="40" y="20"/>
                    <a:pt x="32" y="22"/>
                    <a:pt x="24" y="25"/>
                  </a:cubicBezTo>
                  <a:cubicBezTo>
                    <a:pt x="18" y="27"/>
                    <a:pt x="12" y="30"/>
                    <a:pt x="7" y="33"/>
                  </a:cubicBezTo>
                  <a:cubicBezTo>
                    <a:pt x="5" y="35"/>
                    <a:pt x="2" y="33"/>
                    <a:pt x="1" y="30"/>
                  </a:cubicBezTo>
                  <a:cubicBezTo>
                    <a:pt x="0" y="27"/>
                    <a:pt x="1" y="24"/>
                    <a:pt x="4" y="21"/>
                  </a:cubicBezTo>
                  <a:cubicBezTo>
                    <a:pt x="6" y="19"/>
                    <a:pt x="10" y="16"/>
                    <a:pt x="14" y="16"/>
                  </a:cubicBezTo>
                  <a:cubicBezTo>
                    <a:pt x="24" y="14"/>
                    <a:pt x="34" y="10"/>
                    <a:pt x="44" y="8"/>
                  </a:cubicBezTo>
                  <a:cubicBezTo>
                    <a:pt x="56" y="5"/>
                    <a:pt x="68" y="3"/>
                    <a:pt x="79" y="1"/>
                  </a:cubicBezTo>
                  <a:cubicBezTo>
                    <a:pt x="89" y="0"/>
                    <a:pt x="99" y="0"/>
                    <a:pt x="108" y="2"/>
                  </a:cubicBezTo>
                  <a:cubicBezTo>
                    <a:pt x="111" y="3"/>
                    <a:pt x="114" y="4"/>
                    <a:pt x="117" y="5"/>
                  </a:cubicBezTo>
                  <a:cubicBezTo>
                    <a:pt x="120" y="7"/>
                    <a:pt x="122" y="10"/>
                    <a:pt x="122" y="12"/>
                  </a:cubicBezTo>
                  <a:close/>
                </a:path>
              </a:pathLst>
            </a:custGeom>
            <a:solidFill>
              <a:srgbClr val="EC1C24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sz="2400">
                <a:solidFill>
                  <a:prstClr val="black"/>
                </a:solidFill>
              </a:endParaRPr>
            </a:p>
          </p:txBody>
        </p:sp>
        <p:sp>
          <p:nvSpPr>
            <p:cNvPr id="294" name="Freeform 226"/>
            <p:cNvSpPr>
              <a:spLocks/>
            </p:cNvSpPr>
            <p:nvPr/>
          </p:nvSpPr>
          <p:spPr bwMode="auto">
            <a:xfrm>
              <a:off x="524" y="3396"/>
              <a:ext cx="16" cy="130"/>
            </a:xfrm>
            <a:custGeom>
              <a:avLst/>
              <a:gdLst>
                <a:gd name="T0" fmla="*/ 5 w 29"/>
                <a:gd name="T1" fmla="*/ 158 h 235"/>
                <a:gd name="T2" fmla="*/ 5 w 29"/>
                <a:gd name="T3" fmla="*/ 158 h 235"/>
                <a:gd name="T4" fmla="*/ 16 w 29"/>
                <a:gd name="T5" fmla="*/ 182 h 235"/>
                <a:gd name="T6" fmla="*/ 16 w 29"/>
                <a:gd name="T7" fmla="*/ 170 h 235"/>
                <a:gd name="T8" fmla="*/ 14 w 29"/>
                <a:gd name="T9" fmla="*/ 134 h 235"/>
                <a:gd name="T10" fmla="*/ 15 w 29"/>
                <a:gd name="T11" fmla="*/ 107 h 235"/>
                <a:gd name="T12" fmla="*/ 14 w 29"/>
                <a:gd name="T13" fmla="*/ 89 h 235"/>
                <a:gd name="T14" fmla="*/ 15 w 29"/>
                <a:gd name="T15" fmla="*/ 70 h 235"/>
                <a:gd name="T16" fmla="*/ 12 w 29"/>
                <a:gd name="T17" fmla="*/ 40 h 235"/>
                <a:gd name="T18" fmla="*/ 11 w 29"/>
                <a:gd name="T19" fmla="*/ 33 h 235"/>
                <a:gd name="T20" fmla="*/ 3 w 29"/>
                <a:gd name="T21" fmla="*/ 60 h 235"/>
                <a:gd name="T22" fmla="*/ 3 w 29"/>
                <a:gd name="T23" fmla="*/ 49 h 235"/>
                <a:gd name="T24" fmla="*/ 6 w 29"/>
                <a:gd name="T25" fmla="*/ 27 h 235"/>
                <a:gd name="T26" fmla="*/ 3 w 29"/>
                <a:gd name="T27" fmla="*/ 15 h 235"/>
                <a:gd name="T28" fmla="*/ 1 w 29"/>
                <a:gd name="T29" fmla="*/ 10 h 235"/>
                <a:gd name="T30" fmla="*/ 3 w 29"/>
                <a:gd name="T31" fmla="*/ 2 h 235"/>
                <a:gd name="T32" fmla="*/ 12 w 29"/>
                <a:gd name="T33" fmla="*/ 3 h 235"/>
                <a:gd name="T34" fmla="*/ 21 w 29"/>
                <a:gd name="T35" fmla="*/ 21 h 235"/>
                <a:gd name="T36" fmla="*/ 27 w 29"/>
                <a:gd name="T37" fmla="*/ 68 h 235"/>
                <a:gd name="T38" fmla="*/ 25 w 29"/>
                <a:gd name="T39" fmla="*/ 123 h 235"/>
                <a:gd name="T40" fmla="*/ 25 w 29"/>
                <a:gd name="T41" fmla="*/ 154 h 235"/>
                <a:gd name="T42" fmla="*/ 27 w 29"/>
                <a:gd name="T43" fmla="*/ 175 h 235"/>
                <a:gd name="T44" fmla="*/ 29 w 29"/>
                <a:gd name="T45" fmla="*/ 225 h 235"/>
                <a:gd name="T46" fmla="*/ 27 w 29"/>
                <a:gd name="T47" fmla="*/ 231 h 235"/>
                <a:gd name="T48" fmla="*/ 22 w 29"/>
                <a:gd name="T49" fmla="*/ 235 h 235"/>
                <a:gd name="T50" fmla="*/ 16 w 29"/>
                <a:gd name="T51" fmla="*/ 231 h 235"/>
                <a:gd name="T52" fmla="*/ 9 w 29"/>
                <a:gd name="T53" fmla="*/ 209 h 235"/>
                <a:gd name="T54" fmla="*/ 5 w 29"/>
                <a:gd name="T55" fmla="*/ 158 h 2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29" h="235">
                  <a:moveTo>
                    <a:pt x="5" y="158"/>
                  </a:moveTo>
                  <a:lnTo>
                    <a:pt x="5" y="158"/>
                  </a:lnTo>
                  <a:cubicBezTo>
                    <a:pt x="10" y="165"/>
                    <a:pt x="13" y="174"/>
                    <a:pt x="16" y="182"/>
                  </a:cubicBezTo>
                  <a:cubicBezTo>
                    <a:pt x="17" y="178"/>
                    <a:pt x="17" y="174"/>
                    <a:pt x="16" y="170"/>
                  </a:cubicBezTo>
                  <a:cubicBezTo>
                    <a:pt x="16" y="158"/>
                    <a:pt x="13" y="146"/>
                    <a:pt x="14" y="134"/>
                  </a:cubicBezTo>
                  <a:cubicBezTo>
                    <a:pt x="14" y="125"/>
                    <a:pt x="15" y="116"/>
                    <a:pt x="15" y="107"/>
                  </a:cubicBezTo>
                  <a:cubicBezTo>
                    <a:pt x="15" y="101"/>
                    <a:pt x="14" y="95"/>
                    <a:pt x="14" y="89"/>
                  </a:cubicBezTo>
                  <a:cubicBezTo>
                    <a:pt x="14" y="83"/>
                    <a:pt x="15" y="76"/>
                    <a:pt x="15" y="70"/>
                  </a:cubicBezTo>
                  <a:cubicBezTo>
                    <a:pt x="16" y="60"/>
                    <a:pt x="14" y="50"/>
                    <a:pt x="12" y="40"/>
                  </a:cubicBezTo>
                  <a:cubicBezTo>
                    <a:pt x="12" y="38"/>
                    <a:pt x="12" y="36"/>
                    <a:pt x="11" y="33"/>
                  </a:cubicBezTo>
                  <a:cubicBezTo>
                    <a:pt x="4" y="41"/>
                    <a:pt x="6" y="52"/>
                    <a:pt x="3" y="60"/>
                  </a:cubicBezTo>
                  <a:cubicBezTo>
                    <a:pt x="2" y="57"/>
                    <a:pt x="2" y="53"/>
                    <a:pt x="3" y="49"/>
                  </a:cubicBezTo>
                  <a:cubicBezTo>
                    <a:pt x="3" y="42"/>
                    <a:pt x="4" y="35"/>
                    <a:pt x="6" y="27"/>
                  </a:cubicBezTo>
                  <a:cubicBezTo>
                    <a:pt x="7" y="23"/>
                    <a:pt x="5" y="19"/>
                    <a:pt x="3" y="15"/>
                  </a:cubicBezTo>
                  <a:cubicBezTo>
                    <a:pt x="2" y="13"/>
                    <a:pt x="2" y="12"/>
                    <a:pt x="1" y="10"/>
                  </a:cubicBezTo>
                  <a:cubicBezTo>
                    <a:pt x="0" y="7"/>
                    <a:pt x="0" y="4"/>
                    <a:pt x="3" y="2"/>
                  </a:cubicBezTo>
                  <a:cubicBezTo>
                    <a:pt x="6" y="0"/>
                    <a:pt x="10" y="1"/>
                    <a:pt x="12" y="3"/>
                  </a:cubicBezTo>
                  <a:cubicBezTo>
                    <a:pt x="17" y="9"/>
                    <a:pt x="19" y="15"/>
                    <a:pt x="21" y="21"/>
                  </a:cubicBezTo>
                  <a:cubicBezTo>
                    <a:pt x="24" y="37"/>
                    <a:pt x="26" y="53"/>
                    <a:pt x="27" y="68"/>
                  </a:cubicBezTo>
                  <a:cubicBezTo>
                    <a:pt x="28" y="87"/>
                    <a:pt x="26" y="105"/>
                    <a:pt x="25" y="123"/>
                  </a:cubicBezTo>
                  <a:cubicBezTo>
                    <a:pt x="24" y="133"/>
                    <a:pt x="25" y="143"/>
                    <a:pt x="25" y="154"/>
                  </a:cubicBezTo>
                  <a:cubicBezTo>
                    <a:pt x="26" y="161"/>
                    <a:pt x="27" y="168"/>
                    <a:pt x="27" y="175"/>
                  </a:cubicBezTo>
                  <a:cubicBezTo>
                    <a:pt x="28" y="191"/>
                    <a:pt x="29" y="208"/>
                    <a:pt x="29" y="225"/>
                  </a:cubicBezTo>
                  <a:cubicBezTo>
                    <a:pt x="29" y="227"/>
                    <a:pt x="28" y="229"/>
                    <a:pt x="27" y="231"/>
                  </a:cubicBezTo>
                  <a:cubicBezTo>
                    <a:pt x="26" y="233"/>
                    <a:pt x="24" y="235"/>
                    <a:pt x="22" y="235"/>
                  </a:cubicBezTo>
                  <a:cubicBezTo>
                    <a:pt x="19" y="235"/>
                    <a:pt x="17" y="234"/>
                    <a:pt x="16" y="231"/>
                  </a:cubicBezTo>
                  <a:cubicBezTo>
                    <a:pt x="12" y="224"/>
                    <a:pt x="10" y="217"/>
                    <a:pt x="9" y="209"/>
                  </a:cubicBezTo>
                  <a:cubicBezTo>
                    <a:pt x="5" y="192"/>
                    <a:pt x="5" y="175"/>
                    <a:pt x="5" y="158"/>
                  </a:cubicBezTo>
                  <a:close/>
                </a:path>
              </a:pathLst>
            </a:custGeom>
            <a:solidFill>
              <a:srgbClr val="EC1C24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sz="2400">
                <a:solidFill>
                  <a:prstClr val="black"/>
                </a:solidFill>
              </a:endParaRPr>
            </a:p>
          </p:txBody>
        </p:sp>
        <p:sp>
          <p:nvSpPr>
            <p:cNvPr id="295" name="Freeform 227"/>
            <p:cNvSpPr>
              <a:spLocks/>
            </p:cNvSpPr>
            <p:nvPr/>
          </p:nvSpPr>
          <p:spPr bwMode="auto">
            <a:xfrm>
              <a:off x="847" y="3481"/>
              <a:ext cx="42" cy="43"/>
            </a:xfrm>
            <a:custGeom>
              <a:avLst/>
              <a:gdLst>
                <a:gd name="T0" fmla="*/ 1 w 79"/>
                <a:gd name="T1" fmla="*/ 6 h 77"/>
                <a:gd name="T2" fmla="*/ 1 w 79"/>
                <a:gd name="T3" fmla="*/ 6 h 77"/>
                <a:gd name="T4" fmla="*/ 3 w 79"/>
                <a:gd name="T5" fmla="*/ 2 h 77"/>
                <a:gd name="T6" fmla="*/ 16 w 79"/>
                <a:gd name="T7" fmla="*/ 5 h 77"/>
                <a:gd name="T8" fmla="*/ 67 w 79"/>
                <a:gd name="T9" fmla="*/ 56 h 77"/>
                <a:gd name="T10" fmla="*/ 71 w 79"/>
                <a:gd name="T11" fmla="*/ 59 h 77"/>
                <a:gd name="T12" fmla="*/ 75 w 79"/>
                <a:gd name="T13" fmla="*/ 74 h 77"/>
                <a:gd name="T14" fmla="*/ 68 w 79"/>
                <a:gd name="T15" fmla="*/ 74 h 77"/>
                <a:gd name="T16" fmla="*/ 31 w 79"/>
                <a:gd name="T17" fmla="*/ 37 h 77"/>
                <a:gd name="T18" fmla="*/ 6 w 79"/>
                <a:gd name="T19" fmla="*/ 16 h 77"/>
                <a:gd name="T20" fmla="*/ 1 w 79"/>
                <a:gd name="T21" fmla="*/ 6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79" h="77">
                  <a:moveTo>
                    <a:pt x="1" y="6"/>
                  </a:moveTo>
                  <a:lnTo>
                    <a:pt x="1" y="6"/>
                  </a:lnTo>
                  <a:cubicBezTo>
                    <a:pt x="0" y="4"/>
                    <a:pt x="1" y="3"/>
                    <a:pt x="3" y="2"/>
                  </a:cubicBezTo>
                  <a:cubicBezTo>
                    <a:pt x="8" y="0"/>
                    <a:pt x="12" y="1"/>
                    <a:pt x="16" y="5"/>
                  </a:cubicBezTo>
                  <a:cubicBezTo>
                    <a:pt x="33" y="22"/>
                    <a:pt x="50" y="39"/>
                    <a:pt x="67" y="56"/>
                  </a:cubicBezTo>
                  <a:cubicBezTo>
                    <a:pt x="68" y="58"/>
                    <a:pt x="70" y="58"/>
                    <a:pt x="71" y="59"/>
                  </a:cubicBezTo>
                  <a:cubicBezTo>
                    <a:pt x="78" y="63"/>
                    <a:pt x="79" y="70"/>
                    <a:pt x="75" y="74"/>
                  </a:cubicBezTo>
                  <a:cubicBezTo>
                    <a:pt x="72" y="77"/>
                    <a:pt x="70" y="77"/>
                    <a:pt x="68" y="74"/>
                  </a:cubicBezTo>
                  <a:cubicBezTo>
                    <a:pt x="57" y="60"/>
                    <a:pt x="44" y="49"/>
                    <a:pt x="31" y="37"/>
                  </a:cubicBezTo>
                  <a:cubicBezTo>
                    <a:pt x="23" y="30"/>
                    <a:pt x="14" y="23"/>
                    <a:pt x="6" y="16"/>
                  </a:cubicBezTo>
                  <a:cubicBezTo>
                    <a:pt x="2" y="13"/>
                    <a:pt x="1" y="10"/>
                    <a:pt x="1" y="6"/>
                  </a:cubicBezTo>
                  <a:close/>
                </a:path>
              </a:pathLst>
            </a:custGeom>
            <a:solidFill>
              <a:srgbClr val="EC1C24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sz="2400">
                <a:solidFill>
                  <a:prstClr val="black"/>
                </a:solidFill>
              </a:endParaRPr>
            </a:p>
          </p:txBody>
        </p:sp>
        <p:sp>
          <p:nvSpPr>
            <p:cNvPr id="296" name="Freeform 228"/>
            <p:cNvSpPr>
              <a:spLocks noEditPoints="1"/>
            </p:cNvSpPr>
            <p:nvPr/>
          </p:nvSpPr>
          <p:spPr bwMode="auto">
            <a:xfrm>
              <a:off x="1308" y="3384"/>
              <a:ext cx="143" cy="140"/>
            </a:xfrm>
            <a:custGeom>
              <a:avLst/>
              <a:gdLst>
                <a:gd name="T0" fmla="*/ 182 w 266"/>
                <a:gd name="T1" fmla="*/ 142 h 253"/>
                <a:gd name="T2" fmla="*/ 154 w 266"/>
                <a:gd name="T3" fmla="*/ 165 h 253"/>
                <a:gd name="T4" fmla="*/ 162 w 266"/>
                <a:gd name="T5" fmla="*/ 99 h 253"/>
                <a:gd name="T6" fmla="*/ 190 w 266"/>
                <a:gd name="T7" fmla="*/ 68 h 253"/>
                <a:gd name="T8" fmla="*/ 210 w 266"/>
                <a:gd name="T9" fmla="*/ 112 h 253"/>
                <a:gd name="T10" fmla="*/ 74 w 266"/>
                <a:gd name="T11" fmla="*/ 151 h 253"/>
                <a:gd name="T12" fmla="*/ 65 w 266"/>
                <a:gd name="T13" fmla="*/ 103 h 253"/>
                <a:gd name="T14" fmla="*/ 74 w 266"/>
                <a:gd name="T15" fmla="*/ 92 h 253"/>
                <a:gd name="T16" fmla="*/ 77 w 266"/>
                <a:gd name="T17" fmla="*/ 124 h 253"/>
                <a:gd name="T18" fmla="*/ 242 w 266"/>
                <a:gd name="T19" fmla="*/ 153 h 253"/>
                <a:gd name="T20" fmla="*/ 260 w 266"/>
                <a:gd name="T21" fmla="*/ 109 h 253"/>
                <a:gd name="T22" fmla="*/ 255 w 266"/>
                <a:gd name="T23" fmla="*/ 83 h 253"/>
                <a:gd name="T24" fmla="*/ 235 w 266"/>
                <a:gd name="T25" fmla="*/ 130 h 253"/>
                <a:gd name="T26" fmla="*/ 224 w 266"/>
                <a:gd name="T27" fmla="*/ 100 h 253"/>
                <a:gd name="T28" fmla="*/ 208 w 266"/>
                <a:gd name="T29" fmla="*/ 72 h 253"/>
                <a:gd name="T30" fmla="*/ 224 w 266"/>
                <a:gd name="T31" fmla="*/ 60 h 253"/>
                <a:gd name="T32" fmla="*/ 199 w 266"/>
                <a:gd name="T33" fmla="*/ 51 h 253"/>
                <a:gd name="T34" fmla="*/ 180 w 266"/>
                <a:gd name="T35" fmla="*/ 39 h 253"/>
                <a:gd name="T36" fmla="*/ 153 w 266"/>
                <a:gd name="T37" fmla="*/ 63 h 253"/>
                <a:gd name="T38" fmla="*/ 134 w 266"/>
                <a:gd name="T39" fmla="*/ 83 h 253"/>
                <a:gd name="T40" fmla="*/ 153 w 266"/>
                <a:gd name="T41" fmla="*/ 75 h 253"/>
                <a:gd name="T42" fmla="*/ 150 w 266"/>
                <a:gd name="T43" fmla="*/ 91 h 253"/>
                <a:gd name="T44" fmla="*/ 93 w 266"/>
                <a:gd name="T45" fmla="*/ 138 h 253"/>
                <a:gd name="T46" fmla="*/ 87 w 266"/>
                <a:gd name="T47" fmla="*/ 141 h 253"/>
                <a:gd name="T48" fmla="*/ 91 w 266"/>
                <a:gd name="T49" fmla="*/ 91 h 253"/>
                <a:gd name="T50" fmla="*/ 119 w 266"/>
                <a:gd name="T51" fmla="*/ 69 h 253"/>
                <a:gd name="T52" fmla="*/ 116 w 266"/>
                <a:gd name="T53" fmla="*/ 57 h 253"/>
                <a:gd name="T54" fmla="*/ 78 w 266"/>
                <a:gd name="T55" fmla="*/ 75 h 253"/>
                <a:gd name="T56" fmla="*/ 84 w 266"/>
                <a:gd name="T57" fmla="*/ 44 h 253"/>
                <a:gd name="T58" fmla="*/ 126 w 266"/>
                <a:gd name="T59" fmla="*/ 35 h 253"/>
                <a:gd name="T60" fmla="*/ 82 w 266"/>
                <a:gd name="T61" fmla="*/ 34 h 253"/>
                <a:gd name="T62" fmla="*/ 80 w 266"/>
                <a:gd name="T63" fmla="*/ 18 h 253"/>
                <a:gd name="T64" fmla="*/ 65 w 266"/>
                <a:gd name="T65" fmla="*/ 1 h 253"/>
                <a:gd name="T66" fmla="*/ 58 w 266"/>
                <a:gd name="T67" fmla="*/ 34 h 253"/>
                <a:gd name="T68" fmla="*/ 58 w 266"/>
                <a:gd name="T69" fmla="*/ 46 h 253"/>
                <a:gd name="T70" fmla="*/ 68 w 266"/>
                <a:gd name="T71" fmla="*/ 57 h 253"/>
                <a:gd name="T72" fmla="*/ 45 w 266"/>
                <a:gd name="T73" fmla="*/ 94 h 253"/>
                <a:gd name="T74" fmla="*/ 19 w 266"/>
                <a:gd name="T75" fmla="*/ 109 h 253"/>
                <a:gd name="T76" fmla="*/ 50 w 266"/>
                <a:gd name="T77" fmla="*/ 106 h 253"/>
                <a:gd name="T78" fmla="*/ 44 w 266"/>
                <a:gd name="T79" fmla="*/ 125 h 253"/>
                <a:gd name="T80" fmla="*/ 16 w 266"/>
                <a:gd name="T81" fmla="*/ 186 h 253"/>
                <a:gd name="T82" fmla="*/ 3 w 266"/>
                <a:gd name="T83" fmla="*/ 221 h 253"/>
                <a:gd name="T84" fmla="*/ 19 w 266"/>
                <a:gd name="T85" fmla="*/ 201 h 253"/>
                <a:gd name="T86" fmla="*/ 48 w 266"/>
                <a:gd name="T87" fmla="*/ 147 h 253"/>
                <a:gd name="T88" fmla="*/ 71 w 266"/>
                <a:gd name="T89" fmla="*/ 174 h 253"/>
                <a:gd name="T90" fmla="*/ 81 w 266"/>
                <a:gd name="T91" fmla="*/ 190 h 253"/>
                <a:gd name="T92" fmla="*/ 92 w 266"/>
                <a:gd name="T93" fmla="*/ 184 h 253"/>
                <a:gd name="T94" fmla="*/ 189 w 266"/>
                <a:gd name="T95" fmla="*/ 246 h 253"/>
                <a:gd name="T96" fmla="*/ 221 w 266"/>
                <a:gd name="T97" fmla="*/ 232 h 253"/>
                <a:gd name="T98" fmla="*/ 212 w 266"/>
                <a:gd name="T99" fmla="*/ 226 h 253"/>
                <a:gd name="T100" fmla="*/ 208 w 266"/>
                <a:gd name="T101" fmla="*/ 244 h 253"/>
                <a:gd name="T102" fmla="*/ 145 w 266"/>
                <a:gd name="T103" fmla="*/ 214 h 253"/>
                <a:gd name="T104" fmla="*/ 92 w 266"/>
                <a:gd name="T105" fmla="*/ 158 h 253"/>
                <a:gd name="T106" fmla="*/ 131 w 266"/>
                <a:gd name="T107" fmla="*/ 117 h 253"/>
                <a:gd name="T108" fmla="*/ 149 w 266"/>
                <a:gd name="T109" fmla="*/ 107 h 253"/>
                <a:gd name="T110" fmla="*/ 143 w 266"/>
                <a:gd name="T111" fmla="*/ 172 h 253"/>
                <a:gd name="T112" fmla="*/ 212 w 266"/>
                <a:gd name="T113" fmla="*/ 123 h 253"/>
                <a:gd name="T114" fmla="*/ 222 w 266"/>
                <a:gd name="T115" fmla="*/ 148 h 253"/>
                <a:gd name="T116" fmla="*/ 194 w 266"/>
                <a:gd name="T117" fmla="*/ 187 h 253"/>
                <a:gd name="T118" fmla="*/ 228 w 266"/>
                <a:gd name="T119" fmla="*/ 160 h 253"/>
                <a:gd name="T120" fmla="*/ 253 w 266"/>
                <a:gd name="T121" fmla="*/ 201 h 253"/>
                <a:gd name="T122" fmla="*/ 257 w 266"/>
                <a:gd name="T123" fmla="*/ 182 h 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266" h="253">
                  <a:moveTo>
                    <a:pt x="210" y="112"/>
                  </a:moveTo>
                  <a:lnTo>
                    <a:pt x="210" y="112"/>
                  </a:lnTo>
                  <a:cubicBezTo>
                    <a:pt x="201" y="123"/>
                    <a:pt x="192" y="133"/>
                    <a:pt x="182" y="142"/>
                  </a:cubicBezTo>
                  <a:cubicBezTo>
                    <a:pt x="177" y="146"/>
                    <a:pt x="172" y="151"/>
                    <a:pt x="168" y="156"/>
                  </a:cubicBezTo>
                  <a:cubicBezTo>
                    <a:pt x="165" y="158"/>
                    <a:pt x="163" y="160"/>
                    <a:pt x="161" y="163"/>
                  </a:cubicBezTo>
                  <a:cubicBezTo>
                    <a:pt x="159" y="164"/>
                    <a:pt x="157" y="166"/>
                    <a:pt x="154" y="165"/>
                  </a:cubicBezTo>
                  <a:cubicBezTo>
                    <a:pt x="151" y="164"/>
                    <a:pt x="152" y="161"/>
                    <a:pt x="152" y="158"/>
                  </a:cubicBezTo>
                  <a:cubicBezTo>
                    <a:pt x="153" y="148"/>
                    <a:pt x="154" y="137"/>
                    <a:pt x="157" y="126"/>
                  </a:cubicBezTo>
                  <a:cubicBezTo>
                    <a:pt x="160" y="118"/>
                    <a:pt x="161" y="109"/>
                    <a:pt x="162" y="99"/>
                  </a:cubicBezTo>
                  <a:cubicBezTo>
                    <a:pt x="163" y="93"/>
                    <a:pt x="164" y="86"/>
                    <a:pt x="166" y="79"/>
                  </a:cubicBezTo>
                  <a:cubicBezTo>
                    <a:pt x="167" y="74"/>
                    <a:pt x="171" y="72"/>
                    <a:pt x="176" y="71"/>
                  </a:cubicBezTo>
                  <a:cubicBezTo>
                    <a:pt x="181" y="70"/>
                    <a:pt x="185" y="69"/>
                    <a:pt x="190" y="68"/>
                  </a:cubicBezTo>
                  <a:cubicBezTo>
                    <a:pt x="192" y="68"/>
                    <a:pt x="194" y="69"/>
                    <a:pt x="196" y="71"/>
                  </a:cubicBezTo>
                  <a:cubicBezTo>
                    <a:pt x="202" y="83"/>
                    <a:pt x="207" y="95"/>
                    <a:pt x="211" y="108"/>
                  </a:cubicBezTo>
                  <a:cubicBezTo>
                    <a:pt x="212" y="109"/>
                    <a:pt x="211" y="111"/>
                    <a:pt x="210" y="112"/>
                  </a:cubicBezTo>
                  <a:close/>
                  <a:moveTo>
                    <a:pt x="77" y="124"/>
                  </a:moveTo>
                  <a:lnTo>
                    <a:pt x="77" y="124"/>
                  </a:lnTo>
                  <a:cubicBezTo>
                    <a:pt x="76" y="133"/>
                    <a:pt x="75" y="142"/>
                    <a:pt x="74" y="151"/>
                  </a:cubicBezTo>
                  <a:cubicBezTo>
                    <a:pt x="67" y="145"/>
                    <a:pt x="60" y="140"/>
                    <a:pt x="56" y="131"/>
                  </a:cubicBezTo>
                  <a:cubicBezTo>
                    <a:pt x="55" y="129"/>
                    <a:pt x="55" y="128"/>
                    <a:pt x="56" y="126"/>
                  </a:cubicBezTo>
                  <a:cubicBezTo>
                    <a:pt x="57" y="117"/>
                    <a:pt x="60" y="110"/>
                    <a:pt x="65" y="103"/>
                  </a:cubicBezTo>
                  <a:cubicBezTo>
                    <a:pt x="66" y="100"/>
                    <a:pt x="68" y="99"/>
                    <a:pt x="71" y="99"/>
                  </a:cubicBezTo>
                  <a:cubicBezTo>
                    <a:pt x="74" y="98"/>
                    <a:pt x="74" y="97"/>
                    <a:pt x="74" y="94"/>
                  </a:cubicBezTo>
                  <a:cubicBezTo>
                    <a:pt x="74" y="93"/>
                    <a:pt x="74" y="92"/>
                    <a:pt x="74" y="92"/>
                  </a:cubicBezTo>
                  <a:cubicBezTo>
                    <a:pt x="74" y="90"/>
                    <a:pt x="75" y="90"/>
                    <a:pt x="76" y="90"/>
                  </a:cubicBezTo>
                  <a:cubicBezTo>
                    <a:pt x="78" y="90"/>
                    <a:pt x="78" y="91"/>
                    <a:pt x="78" y="92"/>
                  </a:cubicBezTo>
                  <a:cubicBezTo>
                    <a:pt x="78" y="103"/>
                    <a:pt x="77" y="113"/>
                    <a:pt x="77" y="124"/>
                  </a:cubicBezTo>
                  <a:close/>
                  <a:moveTo>
                    <a:pt x="257" y="182"/>
                  </a:moveTo>
                  <a:lnTo>
                    <a:pt x="257" y="182"/>
                  </a:lnTo>
                  <a:cubicBezTo>
                    <a:pt x="252" y="172"/>
                    <a:pt x="246" y="163"/>
                    <a:pt x="242" y="153"/>
                  </a:cubicBezTo>
                  <a:cubicBezTo>
                    <a:pt x="238" y="146"/>
                    <a:pt x="240" y="140"/>
                    <a:pt x="244" y="135"/>
                  </a:cubicBezTo>
                  <a:cubicBezTo>
                    <a:pt x="248" y="131"/>
                    <a:pt x="252" y="127"/>
                    <a:pt x="253" y="122"/>
                  </a:cubicBezTo>
                  <a:cubicBezTo>
                    <a:pt x="255" y="118"/>
                    <a:pt x="258" y="113"/>
                    <a:pt x="260" y="109"/>
                  </a:cubicBezTo>
                  <a:cubicBezTo>
                    <a:pt x="263" y="101"/>
                    <a:pt x="266" y="94"/>
                    <a:pt x="266" y="86"/>
                  </a:cubicBezTo>
                  <a:cubicBezTo>
                    <a:pt x="266" y="83"/>
                    <a:pt x="265" y="81"/>
                    <a:pt x="262" y="80"/>
                  </a:cubicBezTo>
                  <a:cubicBezTo>
                    <a:pt x="259" y="80"/>
                    <a:pt x="257" y="81"/>
                    <a:pt x="255" y="83"/>
                  </a:cubicBezTo>
                  <a:cubicBezTo>
                    <a:pt x="254" y="85"/>
                    <a:pt x="254" y="87"/>
                    <a:pt x="254" y="89"/>
                  </a:cubicBezTo>
                  <a:cubicBezTo>
                    <a:pt x="252" y="95"/>
                    <a:pt x="251" y="103"/>
                    <a:pt x="247" y="109"/>
                  </a:cubicBezTo>
                  <a:cubicBezTo>
                    <a:pt x="243" y="116"/>
                    <a:pt x="238" y="122"/>
                    <a:pt x="235" y="130"/>
                  </a:cubicBezTo>
                  <a:cubicBezTo>
                    <a:pt x="234" y="132"/>
                    <a:pt x="233" y="131"/>
                    <a:pt x="232" y="130"/>
                  </a:cubicBezTo>
                  <a:cubicBezTo>
                    <a:pt x="230" y="128"/>
                    <a:pt x="229" y="125"/>
                    <a:pt x="229" y="122"/>
                  </a:cubicBezTo>
                  <a:cubicBezTo>
                    <a:pt x="227" y="115"/>
                    <a:pt x="224" y="108"/>
                    <a:pt x="224" y="100"/>
                  </a:cubicBezTo>
                  <a:cubicBezTo>
                    <a:pt x="224" y="97"/>
                    <a:pt x="223" y="95"/>
                    <a:pt x="219" y="95"/>
                  </a:cubicBezTo>
                  <a:cubicBezTo>
                    <a:pt x="218" y="95"/>
                    <a:pt x="217" y="93"/>
                    <a:pt x="217" y="92"/>
                  </a:cubicBezTo>
                  <a:cubicBezTo>
                    <a:pt x="214" y="86"/>
                    <a:pt x="211" y="79"/>
                    <a:pt x="208" y="72"/>
                  </a:cubicBezTo>
                  <a:cubicBezTo>
                    <a:pt x="207" y="70"/>
                    <a:pt x="208" y="68"/>
                    <a:pt x="211" y="68"/>
                  </a:cubicBezTo>
                  <a:cubicBezTo>
                    <a:pt x="214" y="68"/>
                    <a:pt x="216" y="68"/>
                    <a:pt x="218" y="68"/>
                  </a:cubicBezTo>
                  <a:cubicBezTo>
                    <a:pt x="222" y="67"/>
                    <a:pt x="224" y="65"/>
                    <a:pt x="224" y="60"/>
                  </a:cubicBezTo>
                  <a:cubicBezTo>
                    <a:pt x="223" y="56"/>
                    <a:pt x="221" y="55"/>
                    <a:pt x="217" y="55"/>
                  </a:cubicBezTo>
                  <a:cubicBezTo>
                    <a:pt x="215" y="55"/>
                    <a:pt x="213" y="55"/>
                    <a:pt x="211" y="56"/>
                  </a:cubicBezTo>
                  <a:cubicBezTo>
                    <a:pt x="204" y="58"/>
                    <a:pt x="202" y="57"/>
                    <a:pt x="199" y="51"/>
                  </a:cubicBezTo>
                  <a:cubicBezTo>
                    <a:pt x="196" y="45"/>
                    <a:pt x="193" y="40"/>
                    <a:pt x="189" y="36"/>
                  </a:cubicBezTo>
                  <a:cubicBezTo>
                    <a:pt x="187" y="34"/>
                    <a:pt x="186" y="33"/>
                    <a:pt x="184" y="34"/>
                  </a:cubicBezTo>
                  <a:cubicBezTo>
                    <a:pt x="182" y="36"/>
                    <a:pt x="180" y="37"/>
                    <a:pt x="180" y="39"/>
                  </a:cubicBezTo>
                  <a:cubicBezTo>
                    <a:pt x="180" y="44"/>
                    <a:pt x="180" y="49"/>
                    <a:pt x="181" y="54"/>
                  </a:cubicBezTo>
                  <a:cubicBezTo>
                    <a:pt x="182" y="58"/>
                    <a:pt x="182" y="59"/>
                    <a:pt x="178" y="59"/>
                  </a:cubicBezTo>
                  <a:cubicBezTo>
                    <a:pt x="169" y="60"/>
                    <a:pt x="161" y="61"/>
                    <a:pt x="153" y="63"/>
                  </a:cubicBezTo>
                  <a:cubicBezTo>
                    <a:pt x="146" y="64"/>
                    <a:pt x="139" y="65"/>
                    <a:pt x="133" y="69"/>
                  </a:cubicBezTo>
                  <a:cubicBezTo>
                    <a:pt x="129" y="71"/>
                    <a:pt x="128" y="73"/>
                    <a:pt x="128" y="78"/>
                  </a:cubicBezTo>
                  <a:cubicBezTo>
                    <a:pt x="129" y="81"/>
                    <a:pt x="131" y="82"/>
                    <a:pt x="134" y="83"/>
                  </a:cubicBezTo>
                  <a:cubicBezTo>
                    <a:pt x="136" y="83"/>
                    <a:pt x="140" y="84"/>
                    <a:pt x="140" y="79"/>
                  </a:cubicBezTo>
                  <a:cubicBezTo>
                    <a:pt x="141" y="75"/>
                    <a:pt x="144" y="74"/>
                    <a:pt x="147" y="74"/>
                  </a:cubicBezTo>
                  <a:cubicBezTo>
                    <a:pt x="149" y="74"/>
                    <a:pt x="151" y="75"/>
                    <a:pt x="153" y="75"/>
                  </a:cubicBezTo>
                  <a:cubicBezTo>
                    <a:pt x="155" y="75"/>
                    <a:pt x="155" y="76"/>
                    <a:pt x="155" y="77"/>
                  </a:cubicBezTo>
                  <a:cubicBezTo>
                    <a:pt x="154" y="81"/>
                    <a:pt x="152" y="85"/>
                    <a:pt x="151" y="89"/>
                  </a:cubicBezTo>
                  <a:cubicBezTo>
                    <a:pt x="151" y="90"/>
                    <a:pt x="150" y="90"/>
                    <a:pt x="150" y="91"/>
                  </a:cubicBezTo>
                  <a:cubicBezTo>
                    <a:pt x="146" y="91"/>
                    <a:pt x="144" y="94"/>
                    <a:pt x="141" y="96"/>
                  </a:cubicBezTo>
                  <a:cubicBezTo>
                    <a:pt x="137" y="101"/>
                    <a:pt x="132" y="106"/>
                    <a:pt x="126" y="110"/>
                  </a:cubicBezTo>
                  <a:cubicBezTo>
                    <a:pt x="115" y="119"/>
                    <a:pt x="103" y="127"/>
                    <a:pt x="93" y="138"/>
                  </a:cubicBezTo>
                  <a:cubicBezTo>
                    <a:pt x="92" y="140"/>
                    <a:pt x="91" y="141"/>
                    <a:pt x="90" y="142"/>
                  </a:cubicBezTo>
                  <a:cubicBezTo>
                    <a:pt x="89" y="143"/>
                    <a:pt x="89" y="144"/>
                    <a:pt x="88" y="143"/>
                  </a:cubicBezTo>
                  <a:cubicBezTo>
                    <a:pt x="87" y="143"/>
                    <a:pt x="87" y="142"/>
                    <a:pt x="87" y="141"/>
                  </a:cubicBezTo>
                  <a:cubicBezTo>
                    <a:pt x="87" y="139"/>
                    <a:pt x="87" y="137"/>
                    <a:pt x="87" y="135"/>
                  </a:cubicBezTo>
                  <a:cubicBezTo>
                    <a:pt x="89" y="126"/>
                    <a:pt x="90" y="118"/>
                    <a:pt x="90" y="109"/>
                  </a:cubicBezTo>
                  <a:cubicBezTo>
                    <a:pt x="89" y="103"/>
                    <a:pt x="91" y="97"/>
                    <a:pt x="91" y="91"/>
                  </a:cubicBezTo>
                  <a:cubicBezTo>
                    <a:pt x="91" y="82"/>
                    <a:pt x="96" y="78"/>
                    <a:pt x="103" y="75"/>
                  </a:cubicBezTo>
                  <a:cubicBezTo>
                    <a:pt x="104" y="75"/>
                    <a:pt x="104" y="75"/>
                    <a:pt x="105" y="75"/>
                  </a:cubicBezTo>
                  <a:cubicBezTo>
                    <a:pt x="110" y="73"/>
                    <a:pt x="115" y="71"/>
                    <a:pt x="119" y="69"/>
                  </a:cubicBezTo>
                  <a:cubicBezTo>
                    <a:pt x="123" y="67"/>
                    <a:pt x="126" y="65"/>
                    <a:pt x="127" y="61"/>
                  </a:cubicBezTo>
                  <a:cubicBezTo>
                    <a:pt x="129" y="57"/>
                    <a:pt x="128" y="55"/>
                    <a:pt x="124" y="55"/>
                  </a:cubicBezTo>
                  <a:cubicBezTo>
                    <a:pt x="121" y="55"/>
                    <a:pt x="118" y="56"/>
                    <a:pt x="116" y="57"/>
                  </a:cubicBezTo>
                  <a:cubicBezTo>
                    <a:pt x="108" y="60"/>
                    <a:pt x="101" y="65"/>
                    <a:pt x="92" y="64"/>
                  </a:cubicBezTo>
                  <a:cubicBezTo>
                    <a:pt x="90" y="64"/>
                    <a:pt x="87" y="65"/>
                    <a:pt x="86" y="68"/>
                  </a:cubicBezTo>
                  <a:cubicBezTo>
                    <a:pt x="85" y="72"/>
                    <a:pt x="81" y="73"/>
                    <a:pt x="78" y="75"/>
                  </a:cubicBezTo>
                  <a:cubicBezTo>
                    <a:pt x="76" y="77"/>
                    <a:pt x="75" y="76"/>
                    <a:pt x="75" y="74"/>
                  </a:cubicBezTo>
                  <a:cubicBezTo>
                    <a:pt x="76" y="66"/>
                    <a:pt x="77" y="58"/>
                    <a:pt x="78" y="50"/>
                  </a:cubicBezTo>
                  <a:cubicBezTo>
                    <a:pt x="79" y="47"/>
                    <a:pt x="81" y="45"/>
                    <a:pt x="84" y="44"/>
                  </a:cubicBezTo>
                  <a:cubicBezTo>
                    <a:pt x="91" y="42"/>
                    <a:pt x="98" y="42"/>
                    <a:pt x="104" y="42"/>
                  </a:cubicBezTo>
                  <a:cubicBezTo>
                    <a:pt x="110" y="42"/>
                    <a:pt x="116" y="42"/>
                    <a:pt x="122" y="39"/>
                  </a:cubicBezTo>
                  <a:cubicBezTo>
                    <a:pt x="124" y="39"/>
                    <a:pt x="126" y="38"/>
                    <a:pt x="126" y="35"/>
                  </a:cubicBezTo>
                  <a:cubicBezTo>
                    <a:pt x="126" y="33"/>
                    <a:pt x="124" y="32"/>
                    <a:pt x="122" y="31"/>
                  </a:cubicBezTo>
                  <a:cubicBezTo>
                    <a:pt x="118" y="30"/>
                    <a:pt x="114" y="29"/>
                    <a:pt x="110" y="30"/>
                  </a:cubicBezTo>
                  <a:cubicBezTo>
                    <a:pt x="101" y="31"/>
                    <a:pt x="92" y="33"/>
                    <a:pt x="82" y="34"/>
                  </a:cubicBezTo>
                  <a:cubicBezTo>
                    <a:pt x="79" y="34"/>
                    <a:pt x="78" y="33"/>
                    <a:pt x="78" y="30"/>
                  </a:cubicBezTo>
                  <a:cubicBezTo>
                    <a:pt x="78" y="26"/>
                    <a:pt x="80" y="24"/>
                    <a:pt x="81" y="21"/>
                  </a:cubicBezTo>
                  <a:cubicBezTo>
                    <a:pt x="82" y="20"/>
                    <a:pt x="82" y="18"/>
                    <a:pt x="80" y="18"/>
                  </a:cubicBezTo>
                  <a:cubicBezTo>
                    <a:pt x="77" y="16"/>
                    <a:pt x="76" y="14"/>
                    <a:pt x="75" y="11"/>
                  </a:cubicBezTo>
                  <a:cubicBezTo>
                    <a:pt x="73" y="8"/>
                    <a:pt x="72" y="5"/>
                    <a:pt x="69" y="2"/>
                  </a:cubicBezTo>
                  <a:cubicBezTo>
                    <a:pt x="68" y="1"/>
                    <a:pt x="67" y="0"/>
                    <a:pt x="65" y="1"/>
                  </a:cubicBezTo>
                  <a:cubicBezTo>
                    <a:pt x="61" y="2"/>
                    <a:pt x="59" y="6"/>
                    <a:pt x="61" y="10"/>
                  </a:cubicBezTo>
                  <a:cubicBezTo>
                    <a:pt x="62" y="16"/>
                    <a:pt x="65" y="22"/>
                    <a:pt x="66" y="28"/>
                  </a:cubicBezTo>
                  <a:cubicBezTo>
                    <a:pt x="66" y="36"/>
                    <a:pt x="66" y="36"/>
                    <a:pt x="58" y="34"/>
                  </a:cubicBezTo>
                  <a:cubicBezTo>
                    <a:pt x="52" y="33"/>
                    <a:pt x="46" y="32"/>
                    <a:pt x="40" y="34"/>
                  </a:cubicBezTo>
                  <a:cubicBezTo>
                    <a:pt x="36" y="36"/>
                    <a:pt x="36" y="36"/>
                    <a:pt x="39" y="39"/>
                  </a:cubicBezTo>
                  <a:cubicBezTo>
                    <a:pt x="44" y="45"/>
                    <a:pt x="51" y="46"/>
                    <a:pt x="58" y="46"/>
                  </a:cubicBezTo>
                  <a:lnTo>
                    <a:pt x="65" y="46"/>
                  </a:lnTo>
                  <a:cubicBezTo>
                    <a:pt x="66" y="46"/>
                    <a:pt x="67" y="46"/>
                    <a:pt x="67" y="47"/>
                  </a:cubicBezTo>
                  <a:cubicBezTo>
                    <a:pt x="67" y="50"/>
                    <a:pt x="69" y="54"/>
                    <a:pt x="68" y="57"/>
                  </a:cubicBezTo>
                  <a:cubicBezTo>
                    <a:pt x="67" y="62"/>
                    <a:pt x="67" y="66"/>
                    <a:pt x="66" y="70"/>
                  </a:cubicBezTo>
                  <a:cubicBezTo>
                    <a:pt x="65" y="77"/>
                    <a:pt x="64" y="84"/>
                    <a:pt x="57" y="88"/>
                  </a:cubicBezTo>
                  <a:cubicBezTo>
                    <a:pt x="53" y="90"/>
                    <a:pt x="49" y="93"/>
                    <a:pt x="45" y="94"/>
                  </a:cubicBezTo>
                  <a:cubicBezTo>
                    <a:pt x="37" y="97"/>
                    <a:pt x="31" y="101"/>
                    <a:pt x="23" y="103"/>
                  </a:cubicBezTo>
                  <a:cubicBezTo>
                    <a:pt x="22" y="103"/>
                    <a:pt x="21" y="104"/>
                    <a:pt x="21" y="104"/>
                  </a:cubicBezTo>
                  <a:cubicBezTo>
                    <a:pt x="19" y="105"/>
                    <a:pt x="17" y="107"/>
                    <a:pt x="19" y="109"/>
                  </a:cubicBezTo>
                  <a:cubicBezTo>
                    <a:pt x="21" y="111"/>
                    <a:pt x="21" y="115"/>
                    <a:pt x="25" y="114"/>
                  </a:cubicBezTo>
                  <a:cubicBezTo>
                    <a:pt x="33" y="111"/>
                    <a:pt x="40" y="108"/>
                    <a:pt x="47" y="106"/>
                  </a:cubicBezTo>
                  <a:cubicBezTo>
                    <a:pt x="48" y="106"/>
                    <a:pt x="49" y="105"/>
                    <a:pt x="50" y="106"/>
                  </a:cubicBezTo>
                  <a:cubicBezTo>
                    <a:pt x="50" y="107"/>
                    <a:pt x="50" y="108"/>
                    <a:pt x="49" y="108"/>
                  </a:cubicBezTo>
                  <a:cubicBezTo>
                    <a:pt x="49" y="110"/>
                    <a:pt x="49" y="112"/>
                    <a:pt x="48" y="113"/>
                  </a:cubicBezTo>
                  <a:cubicBezTo>
                    <a:pt x="47" y="117"/>
                    <a:pt x="47" y="122"/>
                    <a:pt x="44" y="125"/>
                  </a:cubicBezTo>
                  <a:cubicBezTo>
                    <a:pt x="42" y="127"/>
                    <a:pt x="40" y="129"/>
                    <a:pt x="40" y="132"/>
                  </a:cubicBezTo>
                  <a:cubicBezTo>
                    <a:pt x="40" y="134"/>
                    <a:pt x="39" y="137"/>
                    <a:pt x="39" y="139"/>
                  </a:cubicBezTo>
                  <a:cubicBezTo>
                    <a:pt x="33" y="156"/>
                    <a:pt x="25" y="171"/>
                    <a:pt x="16" y="186"/>
                  </a:cubicBezTo>
                  <a:cubicBezTo>
                    <a:pt x="12" y="194"/>
                    <a:pt x="9" y="201"/>
                    <a:pt x="3" y="207"/>
                  </a:cubicBezTo>
                  <a:cubicBezTo>
                    <a:pt x="1" y="209"/>
                    <a:pt x="0" y="212"/>
                    <a:pt x="0" y="215"/>
                  </a:cubicBezTo>
                  <a:cubicBezTo>
                    <a:pt x="0" y="218"/>
                    <a:pt x="1" y="220"/>
                    <a:pt x="3" y="221"/>
                  </a:cubicBezTo>
                  <a:cubicBezTo>
                    <a:pt x="5" y="222"/>
                    <a:pt x="7" y="221"/>
                    <a:pt x="9" y="219"/>
                  </a:cubicBezTo>
                  <a:cubicBezTo>
                    <a:pt x="11" y="217"/>
                    <a:pt x="13" y="215"/>
                    <a:pt x="14" y="212"/>
                  </a:cubicBezTo>
                  <a:cubicBezTo>
                    <a:pt x="15" y="208"/>
                    <a:pt x="17" y="205"/>
                    <a:pt x="19" y="201"/>
                  </a:cubicBezTo>
                  <a:cubicBezTo>
                    <a:pt x="26" y="188"/>
                    <a:pt x="35" y="175"/>
                    <a:pt x="40" y="161"/>
                  </a:cubicBezTo>
                  <a:cubicBezTo>
                    <a:pt x="41" y="160"/>
                    <a:pt x="42" y="158"/>
                    <a:pt x="43" y="157"/>
                  </a:cubicBezTo>
                  <a:cubicBezTo>
                    <a:pt x="45" y="154"/>
                    <a:pt x="47" y="150"/>
                    <a:pt x="48" y="147"/>
                  </a:cubicBezTo>
                  <a:cubicBezTo>
                    <a:pt x="48" y="144"/>
                    <a:pt x="49" y="144"/>
                    <a:pt x="51" y="146"/>
                  </a:cubicBezTo>
                  <a:cubicBezTo>
                    <a:pt x="55" y="150"/>
                    <a:pt x="61" y="154"/>
                    <a:pt x="65" y="159"/>
                  </a:cubicBezTo>
                  <a:cubicBezTo>
                    <a:pt x="68" y="163"/>
                    <a:pt x="72" y="167"/>
                    <a:pt x="71" y="174"/>
                  </a:cubicBezTo>
                  <a:cubicBezTo>
                    <a:pt x="71" y="178"/>
                    <a:pt x="71" y="182"/>
                    <a:pt x="70" y="186"/>
                  </a:cubicBezTo>
                  <a:cubicBezTo>
                    <a:pt x="69" y="191"/>
                    <a:pt x="71" y="196"/>
                    <a:pt x="73" y="196"/>
                  </a:cubicBezTo>
                  <a:cubicBezTo>
                    <a:pt x="75" y="197"/>
                    <a:pt x="79" y="194"/>
                    <a:pt x="81" y="190"/>
                  </a:cubicBezTo>
                  <a:cubicBezTo>
                    <a:pt x="83" y="187"/>
                    <a:pt x="83" y="184"/>
                    <a:pt x="83" y="181"/>
                  </a:cubicBezTo>
                  <a:cubicBezTo>
                    <a:pt x="84" y="178"/>
                    <a:pt x="85" y="178"/>
                    <a:pt x="87" y="179"/>
                  </a:cubicBezTo>
                  <a:cubicBezTo>
                    <a:pt x="88" y="181"/>
                    <a:pt x="90" y="182"/>
                    <a:pt x="92" y="184"/>
                  </a:cubicBezTo>
                  <a:cubicBezTo>
                    <a:pt x="102" y="192"/>
                    <a:pt x="111" y="201"/>
                    <a:pt x="122" y="208"/>
                  </a:cubicBezTo>
                  <a:cubicBezTo>
                    <a:pt x="126" y="210"/>
                    <a:pt x="130" y="211"/>
                    <a:pt x="134" y="214"/>
                  </a:cubicBezTo>
                  <a:cubicBezTo>
                    <a:pt x="150" y="228"/>
                    <a:pt x="168" y="239"/>
                    <a:pt x="189" y="246"/>
                  </a:cubicBezTo>
                  <a:cubicBezTo>
                    <a:pt x="198" y="249"/>
                    <a:pt x="207" y="251"/>
                    <a:pt x="217" y="252"/>
                  </a:cubicBezTo>
                  <a:cubicBezTo>
                    <a:pt x="222" y="253"/>
                    <a:pt x="226" y="248"/>
                    <a:pt x="225" y="243"/>
                  </a:cubicBezTo>
                  <a:cubicBezTo>
                    <a:pt x="224" y="239"/>
                    <a:pt x="223" y="235"/>
                    <a:pt x="221" y="232"/>
                  </a:cubicBezTo>
                  <a:cubicBezTo>
                    <a:pt x="220" y="229"/>
                    <a:pt x="218" y="226"/>
                    <a:pt x="215" y="224"/>
                  </a:cubicBezTo>
                  <a:cubicBezTo>
                    <a:pt x="214" y="224"/>
                    <a:pt x="213" y="223"/>
                    <a:pt x="212" y="224"/>
                  </a:cubicBezTo>
                  <a:cubicBezTo>
                    <a:pt x="211" y="224"/>
                    <a:pt x="212" y="225"/>
                    <a:pt x="212" y="226"/>
                  </a:cubicBezTo>
                  <a:cubicBezTo>
                    <a:pt x="212" y="230"/>
                    <a:pt x="214" y="233"/>
                    <a:pt x="215" y="237"/>
                  </a:cubicBezTo>
                  <a:cubicBezTo>
                    <a:pt x="216" y="239"/>
                    <a:pt x="216" y="242"/>
                    <a:pt x="214" y="243"/>
                  </a:cubicBezTo>
                  <a:cubicBezTo>
                    <a:pt x="212" y="245"/>
                    <a:pt x="210" y="244"/>
                    <a:pt x="208" y="244"/>
                  </a:cubicBezTo>
                  <a:cubicBezTo>
                    <a:pt x="204" y="242"/>
                    <a:pt x="200" y="241"/>
                    <a:pt x="196" y="240"/>
                  </a:cubicBezTo>
                  <a:cubicBezTo>
                    <a:pt x="194" y="240"/>
                    <a:pt x="192" y="240"/>
                    <a:pt x="190" y="239"/>
                  </a:cubicBezTo>
                  <a:cubicBezTo>
                    <a:pt x="175" y="231"/>
                    <a:pt x="159" y="224"/>
                    <a:pt x="145" y="214"/>
                  </a:cubicBezTo>
                  <a:cubicBezTo>
                    <a:pt x="139" y="209"/>
                    <a:pt x="133" y="205"/>
                    <a:pt x="127" y="200"/>
                  </a:cubicBezTo>
                  <a:cubicBezTo>
                    <a:pt x="117" y="191"/>
                    <a:pt x="105" y="184"/>
                    <a:pt x="94" y="174"/>
                  </a:cubicBezTo>
                  <a:cubicBezTo>
                    <a:pt x="88" y="167"/>
                    <a:pt x="89" y="163"/>
                    <a:pt x="92" y="158"/>
                  </a:cubicBezTo>
                  <a:cubicBezTo>
                    <a:pt x="97" y="146"/>
                    <a:pt x="107" y="138"/>
                    <a:pt x="116" y="131"/>
                  </a:cubicBezTo>
                  <a:cubicBezTo>
                    <a:pt x="119" y="128"/>
                    <a:pt x="122" y="127"/>
                    <a:pt x="124" y="124"/>
                  </a:cubicBezTo>
                  <a:cubicBezTo>
                    <a:pt x="126" y="121"/>
                    <a:pt x="129" y="119"/>
                    <a:pt x="131" y="117"/>
                  </a:cubicBezTo>
                  <a:cubicBezTo>
                    <a:pt x="136" y="114"/>
                    <a:pt x="142" y="113"/>
                    <a:pt x="145" y="107"/>
                  </a:cubicBezTo>
                  <a:cubicBezTo>
                    <a:pt x="146" y="107"/>
                    <a:pt x="146" y="107"/>
                    <a:pt x="147" y="106"/>
                  </a:cubicBezTo>
                  <a:cubicBezTo>
                    <a:pt x="148" y="105"/>
                    <a:pt x="149" y="106"/>
                    <a:pt x="149" y="107"/>
                  </a:cubicBezTo>
                  <a:cubicBezTo>
                    <a:pt x="149" y="111"/>
                    <a:pt x="149" y="114"/>
                    <a:pt x="149" y="118"/>
                  </a:cubicBezTo>
                  <a:cubicBezTo>
                    <a:pt x="147" y="129"/>
                    <a:pt x="144" y="141"/>
                    <a:pt x="142" y="153"/>
                  </a:cubicBezTo>
                  <a:cubicBezTo>
                    <a:pt x="141" y="159"/>
                    <a:pt x="141" y="166"/>
                    <a:pt x="143" y="172"/>
                  </a:cubicBezTo>
                  <a:cubicBezTo>
                    <a:pt x="146" y="177"/>
                    <a:pt x="150" y="179"/>
                    <a:pt x="155" y="177"/>
                  </a:cubicBezTo>
                  <a:cubicBezTo>
                    <a:pt x="161" y="175"/>
                    <a:pt x="166" y="172"/>
                    <a:pt x="171" y="167"/>
                  </a:cubicBezTo>
                  <a:cubicBezTo>
                    <a:pt x="186" y="154"/>
                    <a:pt x="198" y="137"/>
                    <a:pt x="212" y="123"/>
                  </a:cubicBezTo>
                  <a:cubicBezTo>
                    <a:pt x="215" y="121"/>
                    <a:pt x="216" y="121"/>
                    <a:pt x="217" y="124"/>
                  </a:cubicBezTo>
                  <a:cubicBezTo>
                    <a:pt x="220" y="129"/>
                    <a:pt x="222" y="134"/>
                    <a:pt x="224" y="139"/>
                  </a:cubicBezTo>
                  <a:cubicBezTo>
                    <a:pt x="225" y="143"/>
                    <a:pt x="224" y="145"/>
                    <a:pt x="222" y="148"/>
                  </a:cubicBezTo>
                  <a:cubicBezTo>
                    <a:pt x="217" y="157"/>
                    <a:pt x="211" y="164"/>
                    <a:pt x="205" y="171"/>
                  </a:cubicBezTo>
                  <a:cubicBezTo>
                    <a:pt x="203" y="175"/>
                    <a:pt x="201" y="178"/>
                    <a:pt x="196" y="179"/>
                  </a:cubicBezTo>
                  <a:cubicBezTo>
                    <a:pt x="193" y="179"/>
                    <a:pt x="192" y="183"/>
                    <a:pt x="194" y="187"/>
                  </a:cubicBezTo>
                  <a:cubicBezTo>
                    <a:pt x="196" y="190"/>
                    <a:pt x="199" y="191"/>
                    <a:pt x="202" y="189"/>
                  </a:cubicBezTo>
                  <a:cubicBezTo>
                    <a:pt x="206" y="186"/>
                    <a:pt x="209" y="182"/>
                    <a:pt x="212" y="178"/>
                  </a:cubicBezTo>
                  <a:cubicBezTo>
                    <a:pt x="217" y="172"/>
                    <a:pt x="221" y="165"/>
                    <a:pt x="228" y="160"/>
                  </a:cubicBezTo>
                  <a:cubicBezTo>
                    <a:pt x="230" y="158"/>
                    <a:pt x="231" y="158"/>
                    <a:pt x="232" y="160"/>
                  </a:cubicBezTo>
                  <a:cubicBezTo>
                    <a:pt x="235" y="164"/>
                    <a:pt x="237" y="169"/>
                    <a:pt x="239" y="173"/>
                  </a:cubicBezTo>
                  <a:cubicBezTo>
                    <a:pt x="244" y="183"/>
                    <a:pt x="247" y="192"/>
                    <a:pt x="253" y="201"/>
                  </a:cubicBezTo>
                  <a:cubicBezTo>
                    <a:pt x="255" y="205"/>
                    <a:pt x="257" y="205"/>
                    <a:pt x="260" y="203"/>
                  </a:cubicBezTo>
                  <a:cubicBezTo>
                    <a:pt x="264" y="201"/>
                    <a:pt x="265" y="197"/>
                    <a:pt x="263" y="194"/>
                  </a:cubicBezTo>
                  <a:cubicBezTo>
                    <a:pt x="261" y="190"/>
                    <a:pt x="259" y="186"/>
                    <a:pt x="257" y="182"/>
                  </a:cubicBezTo>
                  <a:close/>
                </a:path>
              </a:pathLst>
            </a:custGeom>
            <a:solidFill>
              <a:srgbClr val="EC1C24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sz="2400">
                <a:solidFill>
                  <a:prstClr val="black"/>
                </a:solidFill>
              </a:endParaRPr>
            </a:p>
          </p:txBody>
        </p:sp>
        <p:sp>
          <p:nvSpPr>
            <p:cNvPr id="297" name="Freeform 229"/>
            <p:cNvSpPr>
              <a:spLocks noEditPoints="1"/>
            </p:cNvSpPr>
            <p:nvPr/>
          </p:nvSpPr>
          <p:spPr bwMode="auto">
            <a:xfrm>
              <a:off x="776" y="3376"/>
              <a:ext cx="116" cy="153"/>
            </a:xfrm>
            <a:custGeom>
              <a:avLst/>
              <a:gdLst>
                <a:gd name="T0" fmla="*/ 120 w 216"/>
                <a:gd name="T1" fmla="*/ 72 h 275"/>
                <a:gd name="T2" fmla="*/ 109 w 216"/>
                <a:gd name="T3" fmla="*/ 83 h 275"/>
                <a:gd name="T4" fmla="*/ 104 w 216"/>
                <a:gd name="T5" fmla="*/ 102 h 275"/>
                <a:gd name="T6" fmla="*/ 90 w 216"/>
                <a:gd name="T7" fmla="*/ 101 h 275"/>
                <a:gd name="T8" fmla="*/ 55 w 216"/>
                <a:gd name="T9" fmla="*/ 90 h 275"/>
                <a:gd name="T10" fmla="*/ 57 w 216"/>
                <a:gd name="T11" fmla="*/ 62 h 275"/>
                <a:gd name="T12" fmla="*/ 98 w 216"/>
                <a:gd name="T13" fmla="*/ 51 h 275"/>
                <a:gd name="T14" fmla="*/ 141 w 216"/>
                <a:gd name="T15" fmla="*/ 46 h 275"/>
                <a:gd name="T16" fmla="*/ 189 w 216"/>
                <a:gd name="T17" fmla="*/ 48 h 275"/>
                <a:gd name="T18" fmla="*/ 181 w 216"/>
                <a:gd name="T19" fmla="*/ 63 h 275"/>
                <a:gd name="T20" fmla="*/ 130 w 216"/>
                <a:gd name="T21" fmla="*/ 103 h 275"/>
                <a:gd name="T22" fmla="*/ 126 w 216"/>
                <a:gd name="T23" fmla="*/ 91 h 275"/>
                <a:gd name="T24" fmla="*/ 120 w 216"/>
                <a:gd name="T25" fmla="*/ 72 h 275"/>
                <a:gd name="T26" fmla="*/ 125 w 216"/>
                <a:gd name="T27" fmla="*/ 128 h 275"/>
                <a:gd name="T28" fmla="*/ 129 w 216"/>
                <a:gd name="T29" fmla="*/ 107 h 275"/>
                <a:gd name="T30" fmla="*/ 179 w 216"/>
                <a:gd name="T31" fmla="*/ 82 h 275"/>
                <a:gd name="T32" fmla="*/ 213 w 216"/>
                <a:gd name="T33" fmla="*/ 46 h 275"/>
                <a:gd name="T34" fmla="*/ 207 w 216"/>
                <a:gd name="T35" fmla="*/ 38 h 275"/>
                <a:gd name="T36" fmla="*/ 115 w 216"/>
                <a:gd name="T37" fmla="*/ 37 h 275"/>
                <a:gd name="T38" fmla="*/ 105 w 216"/>
                <a:gd name="T39" fmla="*/ 25 h 275"/>
                <a:gd name="T40" fmla="*/ 80 w 216"/>
                <a:gd name="T41" fmla="*/ 1 h 275"/>
                <a:gd name="T42" fmla="*/ 79 w 216"/>
                <a:gd name="T43" fmla="*/ 16 h 275"/>
                <a:gd name="T44" fmla="*/ 87 w 216"/>
                <a:gd name="T45" fmla="*/ 21 h 275"/>
                <a:gd name="T46" fmla="*/ 101 w 216"/>
                <a:gd name="T47" fmla="*/ 39 h 275"/>
                <a:gd name="T48" fmla="*/ 56 w 216"/>
                <a:gd name="T49" fmla="*/ 49 h 275"/>
                <a:gd name="T50" fmla="*/ 49 w 216"/>
                <a:gd name="T51" fmla="*/ 53 h 275"/>
                <a:gd name="T52" fmla="*/ 44 w 216"/>
                <a:gd name="T53" fmla="*/ 36 h 275"/>
                <a:gd name="T54" fmla="*/ 34 w 216"/>
                <a:gd name="T55" fmla="*/ 36 h 275"/>
                <a:gd name="T56" fmla="*/ 45 w 216"/>
                <a:gd name="T57" fmla="*/ 80 h 275"/>
                <a:gd name="T58" fmla="*/ 55 w 216"/>
                <a:gd name="T59" fmla="*/ 103 h 275"/>
                <a:gd name="T60" fmla="*/ 63 w 216"/>
                <a:gd name="T61" fmla="*/ 105 h 275"/>
                <a:gd name="T62" fmla="*/ 106 w 216"/>
                <a:gd name="T63" fmla="*/ 115 h 275"/>
                <a:gd name="T64" fmla="*/ 105 w 216"/>
                <a:gd name="T65" fmla="*/ 126 h 275"/>
                <a:gd name="T66" fmla="*/ 76 w 216"/>
                <a:gd name="T67" fmla="*/ 129 h 275"/>
                <a:gd name="T68" fmla="*/ 57 w 216"/>
                <a:gd name="T69" fmla="*/ 128 h 275"/>
                <a:gd name="T70" fmla="*/ 55 w 216"/>
                <a:gd name="T71" fmla="*/ 139 h 275"/>
                <a:gd name="T72" fmla="*/ 95 w 216"/>
                <a:gd name="T73" fmla="*/ 138 h 275"/>
                <a:gd name="T74" fmla="*/ 102 w 216"/>
                <a:gd name="T75" fmla="*/ 154 h 275"/>
                <a:gd name="T76" fmla="*/ 59 w 216"/>
                <a:gd name="T77" fmla="*/ 168 h 275"/>
                <a:gd name="T78" fmla="*/ 5 w 216"/>
                <a:gd name="T79" fmla="*/ 181 h 275"/>
                <a:gd name="T80" fmla="*/ 6 w 216"/>
                <a:gd name="T81" fmla="*/ 192 h 275"/>
                <a:gd name="T82" fmla="*/ 33 w 216"/>
                <a:gd name="T83" fmla="*/ 187 h 275"/>
                <a:gd name="T84" fmla="*/ 100 w 216"/>
                <a:gd name="T85" fmla="*/ 167 h 275"/>
                <a:gd name="T86" fmla="*/ 88 w 216"/>
                <a:gd name="T87" fmla="*/ 202 h 275"/>
                <a:gd name="T88" fmla="*/ 54 w 216"/>
                <a:gd name="T89" fmla="*/ 255 h 275"/>
                <a:gd name="T90" fmla="*/ 27 w 216"/>
                <a:gd name="T91" fmla="*/ 260 h 275"/>
                <a:gd name="T92" fmla="*/ 23 w 216"/>
                <a:gd name="T93" fmla="*/ 260 h 275"/>
                <a:gd name="T94" fmla="*/ 32 w 216"/>
                <a:gd name="T95" fmla="*/ 275 h 275"/>
                <a:gd name="T96" fmla="*/ 53 w 216"/>
                <a:gd name="T97" fmla="*/ 269 h 275"/>
                <a:gd name="T98" fmla="*/ 105 w 216"/>
                <a:gd name="T99" fmla="*/ 190 h 275"/>
                <a:gd name="T100" fmla="*/ 120 w 216"/>
                <a:gd name="T101" fmla="*/ 157 h 275"/>
                <a:gd name="T102" fmla="*/ 160 w 216"/>
                <a:gd name="T103" fmla="*/ 144 h 275"/>
                <a:gd name="T104" fmla="*/ 205 w 216"/>
                <a:gd name="T105" fmla="*/ 118 h 275"/>
                <a:gd name="T106" fmla="*/ 209 w 216"/>
                <a:gd name="T107" fmla="*/ 102 h 275"/>
                <a:gd name="T108" fmla="*/ 184 w 216"/>
                <a:gd name="T109" fmla="*/ 106 h 275"/>
                <a:gd name="T110" fmla="*/ 195 w 216"/>
                <a:gd name="T111" fmla="*/ 112 h 275"/>
                <a:gd name="T112" fmla="*/ 132 w 216"/>
                <a:gd name="T113" fmla="*/ 143 h 275"/>
                <a:gd name="T114" fmla="*/ 123 w 216"/>
                <a:gd name="T115" fmla="*/ 143 h 275"/>
                <a:gd name="T116" fmla="*/ 125 w 216"/>
                <a:gd name="T117" fmla="*/ 128 h 2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216" h="275">
                  <a:moveTo>
                    <a:pt x="120" y="72"/>
                  </a:moveTo>
                  <a:lnTo>
                    <a:pt x="120" y="72"/>
                  </a:lnTo>
                  <a:cubicBezTo>
                    <a:pt x="111" y="71"/>
                    <a:pt x="109" y="72"/>
                    <a:pt x="109" y="81"/>
                  </a:cubicBezTo>
                  <a:lnTo>
                    <a:pt x="109" y="83"/>
                  </a:lnTo>
                  <a:cubicBezTo>
                    <a:pt x="109" y="87"/>
                    <a:pt x="110" y="91"/>
                    <a:pt x="110" y="95"/>
                  </a:cubicBezTo>
                  <a:cubicBezTo>
                    <a:pt x="111" y="101"/>
                    <a:pt x="110" y="102"/>
                    <a:pt x="104" y="102"/>
                  </a:cubicBezTo>
                  <a:cubicBezTo>
                    <a:pt x="101" y="102"/>
                    <a:pt x="97" y="101"/>
                    <a:pt x="94" y="102"/>
                  </a:cubicBezTo>
                  <a:cubicBezTo>
                    <a:pt x="92" y="102"/>
                    <a:pt x="91" y="101"/>
                    <a:pt x="90" y="101"/>
                  </a:cubicBezTo>
                  <a:cubicBezTo>
                    <a:pt x="80" y="96"/>
                    <a:pt x="70" y="93"/>
                    <a:pt x="59" y="93"/>
                  </a:cubicBezTo>
                  <a:cubicBezTo>
                    <a:pt x="57" y="93"/>
                    <a:pt x="56" y="92"/>
                    <a:pt x="55" y="90"/>
                  </a:cubicBezTo>
                  <a:cubicBezTo>
                    <a:pt x="54" y="83"/>
                    <a:pt x="53" y="76"/>
                    <a:pt x="52" y="68"/>
                  </a:cubicBezTo>
                  <a:cubicBezTo>
                    <a:pt x="52" y="65"/>
                    <a:pt x="54" y="63"/>
                    <a:pt x="57" y="62"/>
                  </a:cubicBezTo>
                  <a:cubicBezTo>
                    <a:pt x="64" y="60"/>
                    <a:pt x="71" y="58"/>
                    <a:pt x="78" y="55"/>
                  </a:cubicBezTo>
                  <a:cubicBezTo>
                    <a:pt x="84" y="53"/>
                    <a:pt x="91" y="52"/>
                    <a:pt x="98" y="51"/>
                  </a:cubicBezTo>
                  <a:cubicBezTo>
                    <a:pt x="110" y="50"/>
                    <a:pt x="122" y="49"/>
                    <a:pt x="134" y="46"/>
                  </a:cubicBezTo>
                  <a:cubicBezTo>
                    <a:pt x="136" y="45"/>
                    <a:pt x="139" y="45"/>
                    <a:pt x="141" y="46"/>
                  </a:cubicBezTo>
                  <a:cubicBezTo>
                    <a:pt x="147" y="48"/>
                    <a:pt x="153" y="47"/>
                    <a:pt x="159" y="47"/>
                  </a:cubicBezTo>
                  <a:cubicBezTo>
                    <a:pt x="169" y="46"/>
                    <a:pt x="179" y="46"/>
                    <a:pt x="189" y="48"/>
                  </a:cubicBezTo>
                  <a:cubicBezTo>
                    <a:pt x="193" y="48"/>
                    <a:pt x="193" y="49"/>
                    <a:pt x="191" y="51"/>
                  </a:cubicBezTo>
                  <a:cubicBezTo>
                    <a:pt x="188" y="55"/>
                    <a:pt x="184" y="59"/>
                    <a:pt x="181" y="63"/>
                  </a:cubicBezTo>
                  <a:cubicBezTo>
                    <a:pt x="167" y="79"/>
                    <a:pt x="152" y="92"/>
                    <a:pt x="134" y="102"/>
                  </a:cubicBezTo>
                  <a:cubicBezTo>
                    <a:pt x="132" y="102"/>
                    <a:pt x="131" y="103"/>
                    <a:pt x="130" y="103"/>
                  </a:cubicBezTo>
                  <a:cubicBezTo>
                    <a:pt x="126" y="105"/>
                    <a:pt x="125" y="105"/>
                    <a:pt x="125" y="101"/>
                  </a:cubicBezTo>
                  <a:cubicBezTo>
                    <a:pt x="125" y="97"/>
                    <a:pt x="126" y="94"/>
                    <a:pt x="126" y="91"/>
                  </a:cubicBezTo>
                  <a:cubicBezTo>
                    <a:pt x="126" y="85"/>
                    <a:pt x="128" y="80"/>
                    <a:pt x="123" y="76"/>
                  </a:cubicBezTo>
                  <a:cubicBezTo>
                    <a:pt x="122" y="75"/>
                    <a:pt x="122" y="73"/>
                    <a:pt x="120" y="72"/>
                  </a:cubicBezTo>
                  <a:close/>
                  <a:moveTo>
                    <a:pt x="125" y="128"/>
                  </a:moveTo>
                  <a:lnTo>
                    <a:pt x="125" y="128"/>
                  </a:lnTo>
                  <a:cubicBezTo>
                    <a:pt x="125" y="123"/>
                    <a:pt x="125" y="117"/>
                    <a:pt x="125" y="111"/>
                  </a:cubicBezTo>
                  <a:cubicBezTo>
                    <a:pt x="126" y="108"/>
                    <a:pt x="127" y="107"/>
                    <a:pt x="129" y="107"/>
                  </a:cubicBezTo>
                  <a:cubicBezTo>
                    <a:pt x="135" y="106"/>
                    <a:pt x="140" y="104"/>
                    <a:pt x="145" y="103"/>
                  </a:cubicBezTo>
                  <a:cubicBezTo>
                    <a:pt x="158" y="100"/>
                    <a:pt x="168" y="91"/>
                    <a:pt x="179" y="82"/>
                  </a:cubicBezTo>
                  <a:cubicBezTo>
                    <a:pt x="188" y="74"/>
                    <a:pt x="197" y="65"/>
                    <a:pt x="206" y="57"/>
                  </a:cubicBezTo>
                  <a:cubicBezTo>
                    <a:pt x="210" y="54"/>
                    <a:pt x="210" y="49"/>
                    <a:pt x="213" y="46"/>
                  </a:cubicBezTo>
                  <a:cubicBezTo>
                    <a:pt x="216" y="43"/>
                    <a:pt x="215" y="41"/>
                    <a:pt x="212" y="39"/>
                  </a:cubicBezTo>
                  <a:cubicBezTo>
                    <a:pt x="211" y="38"/>
                    <a:pt x="209" y="38"/>
                    <a:pt x="207" y="38"/>
                  </a:cubicBezTo>
                  <a:cubicBezTo>
                    <a:pt x="199" y="37"/>
                    <a:pt x="190" y="37"/>
                    <a:pt x="182" y="37"/>
                  </a:cubicBezTo>
                  <a:cubicBezTo>
                    <a:pt x="160" y="36"/>
                    <a:pt x="138" y="35"/>
                    <a:pt x="115" y="37"/>
                  </a:cubicBezTo>
                  <a:cubicBezTo>
                    <a:pt x="114" y="38"/>
                    <a:pt x="113" y="37"/>
                    <a:pt x="112" y="36"/>
                  </a:cubicBezTo>
                  <a:cubicBezTo>
                    <a:pt x="110" y="32"/>
                    <a:pt x="108" y="29"/>
                    <a:pt x="105" y="25"/>
                  </a:cubicBezTo>
                  <a:cubicBezTo>
                    <a:pt x="100" y="18"/>
                    <a:pt x="95" y="10"/>
                    <a:pt x="88" y="4"/>
                  </a:cubicBezTo>
                  <a:cubicBezTo>
                    <a:pt x="85" y="2"/>
                    <a:pt x="83" y="0"/>
                    <a:pt x="80" y="1"/>
                  </a:cubicBezTo>
                  <a:cubicBezTo>
                    <a:pt x="79" y="1"/>
                    <a:pt x="78" y="1"/>
                    <a:pt x="77" y="2"/>
                  </a:cubicBezTo>
                  <a:cubicBezTo>
                    <a:pt x="77" y="7"/>
                    <a:pt x="78" y="12"/>
                    <a:pt x="79" y="16"/>
                  </a:cubicBezTo>
                  <a:cubicBezTo>
                    <a:pt x="79" y="19"/>
                    <a:pt x="83" y="19"/>
                    <a:pt x="85" y="20"/>
                  </a:cubicBezTo>
                  <a:cubicBezTo>
                    <a:pt x="86" y="21"/>
                    <a:pt x="86" y="21"/>
                    <a:pt x="87" y="21"/>
                  </a:cubicBezTo>
                  <a:cubicBezTo>
                    <a:pt x="93" y="25"/>
                    <a:pt x="98" y="30"/>
                    <a:pt x="101" y="36"/>
                  </a:cubicBezTo>
                  <a:cubicBezTo>
                    <a:pt x="102" y="37"/>
                    <a:pt x="103" y="39"/>
                    <a:pt x="101" y="39"/>
                  </a:cubicBezTo>
                  <a:cubicBezTo>
                    <a:pt x="93" y="41"/>
                    <a:pt x="86" y="43"/>
                    <a:pt x="79" y="44"/>
                  </a:cubicBezTo>
                  <a:cubicBezTo>
                    <a:pt x="71" y="45"/>
                    <a:pt x="64" y="46"/>
                    <a:pt x="56" y="49"/>
                  </a:cubicBezTo>
                  <a:cubicBezTo>
                    <a:pt x="54" y="50"/>
                    <a:pt x="52" y="50"/>
                    <a:pt x="52" y="52"/>
                  </a:cubicBezTo>
                  <a:cubicBezTo>
                    <a:pt x="51" y="54"/>
                    <a:pt x="50" y="53"/>
                    <a:pt x="49" y="53"/>
                  </a:cubicBezTo>
                  <a:cubicBezTo>
                    <a:pt x="47" y="52"/>
                    <a:pt x="46" y="51"/>
                    <a:pt x="45" y="49"/>
                  </a:cubicBezTo>
                  <a:cubicBezTo>
                    <a:pt x="44" y="45"/>
                    <a:pt x="44" y="40"/>
                    <a:pt x="44" y="36"/>
                  </a:cubicBezTo>
                  <a:cubicBezTo>
                    <a:pt x="44" y="32"/>
                    <a:pt x="43" y="32"/>
                    <a:pt x="40" y="33"/>
                  </a:cubicBezTo>
                  <a:cubicBezTo>
                    <a:pt x="38" y="34"/>
                    <a:pt x="34" y="33"/>
                    <a:pt x="34" y="36"/>
                  </a:cubicBezTo>
                  <a:cubicBezTo>
                    <a:pt x="33" y="40"/>
                    <a:pt x="32" y="44"/>
                    <a:pt x="34" y="48"/>
                  </a:cubicBezTo>
                  <a:cubicBezTo>
                    <a:pt x="39" y="58"/>
                    <a:pt x="42" y="69"/>
                    <a:pt x="45" y="80"/>
                  </a:cubicBezTo>
                  <a:cubicBezTo>
                    <a:pt x="46" y="87"/>
                    <a:pt x="48" y="93"/>
                    <a:pt x="49" y="100"/>
                  </a:cubicBezTo>
                  <a:cubicBezTo>
                    <a:pt x="50" y="105"/>
                    <a:pt x="52" y="106"/>
                    <a:pt x="55" y="103"/>
                  </a:cubicBezTo>
                  <a:cubicBezTo>
                    <a:pt x="57" y="102"/>
                    <a:pt x="58" y="103"/>
                    <a:pt x="60" y="104"/>
                  </a:cubicBezTo>
                  <a:cubicBezTo>
                    <a:pt x="61" y="104"/>
                    <a:pt x="62" y="105"/>
                    <a:pt x="63" y="105"/>
                  </a:cubicBezTo>
                  <a:cubicBezTo>
                    <a:pt x="75" y="108"/>
                    <a:pt x="86" y="112"/>
                    <a:pt x="98" y="112"/>
                  </a:cubicBezTo>
                  <a:cubicBezTo>
                    <a:pt x="101" y="112"/>
                    <a:pt x="104" y="113"/>
                    <a:pt x="106" y="115"/>
                  </a:cubicBezTo>
                  <a:cubicBezTo>
                    <a:pt x="109" y="117"/>
                    <a:pt x="109" y="120"/>
                    <a:pt x="109" y="123"/>
                  </a:cubicBezTo>
                  <a:cubicBezTo>
                    <a:pt x="109" y="125"/>
                    <a:pt x="107" y="126"/>
                    <a:pt x="105" y="126"/>
                  </a:cubicBezTo>
                  <a:cubicBezTo>
                    <a:pt x="100" y="127"/>
                    <a:pt x="96" y="127"/>
                    <a:pt x="91" y="128"/>
                  </a:cubicBezTo>
                  <a:cubicBezTo>
                    <a:pt x="86" y="129"/>
                    <a:pt x="81" y="128"/>
                    <a:pt x="76" y="129"/>
                  </a:cubicBezTo>
                  <a:cubicBezTo>
                    <a:pt x="72" y="130"/>
                    <a:pt x="69" y="130"/>
                    <a:pt x="66" y="129"/>
                  </a:cubicBezTo>
                  <a:cubicBezTo>
                    <a:pt x="63" y="128"/>
                    <a:pt x="60" y="128"/>
                    <a:pt x="57" y="128"/>
                  </a:cubicBezTo>
                  <a:cubicBezTo>
                    <a:pt x="54" y="128"/>
                    <a:pt x="52" y="128"/>
                    <a:pt x="51" y="131"/>
                  </a:cubicBezTo>
                  <a:cubicBezTo>
                    <a:pt x="50" y="135"/>
                    <a:pt x="52" y="137"/>
                    <a:pt x="55" y="139"/>
                  </a:cubicBezTo>
                  <a:cubicBezTo>
                    <a:pt x="58" y="140"/>
                    <a:pt x="61" y="141"/>
                    <a:pt x="64" y="141"/>
                  </a:cubicBezTo>
                  <a:cubicBezTo>
                    <a:pt x="74" y="141"/>
                    <a:pt x="85" y="140"/>
                    <a:pt x="95" y="138"/>
                  </a:cubicBezTo>
                  <a:cubicBezTo>
                    <a:pt x="105" y="136"/>
                    <a:pt x="106" y="137"/>
                    <a:pt x="105" y="148"/>
                  </a:cubicBezTo>
                  <a:cubicBezTo>
                    <a:pt x="105" y="151"/>
                    <a:pt x="104" y="153"/>
                    <a:pt x="102" y="154"/>
                  </a:cubicBezTo>
                  <a:cubicBezTo>
                    <a:pt x="97" y="156"/>
                    <a:pt x="93" y="158"/>
                    <a:pt x="89" y="159"/>
                  </a:cubicBezTo>
                  <a:cubicBezTo>
                    <a:pt x="79" y="161"/>
                    <a:pt x="69" y="164"/>
                    <a:pt x="59" y="168"/>
                  </a:cubicBezTo>
                  <a:cubicBezTo>
                    <a:pt x="50" y="172"/>
                    <a:pt x="41" y="174"/>
                    <a:pt x="31" y="175"/>
                  </a:cubicBezTo>
                  <a:cubicBezTo>
                    <a:pt x="22" y="176"/>
                    <a:pt x="13" y="178"/>
                    <a:pt x="5" y="181"/>
                  </a:cubicBezTo>
                  <a:cubicBezTo>
                    <a:pt x="2" y="182"/>
                    <a:pt x="0" y="183"/>
                    <a:pt x="0" y="186"/>
                  </a:cubicBezTo>
                  <a:cubicBezTo>
                    <a:pt x="1" y="189"/>
                    <a:pt x="2" y="191"/>
                    <a:pt x="6" y="192"/>
                  </a:cubicBezTo>
                  <a:cubicBezTo>
                    <a:pt x="7" y="192"/>
                    <a:pt x="9" y="192"/>
                    <a:pt x="10" y="192"/>
                  </a:cubicBezTo>
                  <a:cubicBezTo>
                    <a:pt x="18" y="191"/>
                    <a:pt x="26" y="190"/>
                    <a:pt x="33" y="187"/>
                  </a:cubicBezTo>
                  <a:cubicBezTo>
                    <a:pt x="54" y="181"/>
                    <a:pt x="75" y="174"/>
                    <a:pt x="95" y="167"/>
                  </a:cubicBezTo>
                  <a:cubicBezTo>
                    <a:pt x="97" y="166"/>
                    <a:pt x="99" y="165"/>
                    <a:pt x="100" y="167"/>
                  </a:cubicBezTo>
                  <a:cubicBezTo>
                    <a:pt x="102" y="168"/>
                    <a:pt x="100" y="170"/>
                    <a:pt x="100" y="171"/>
                  </a:cubicBezTo>
                  <a:cubicBezTo>
                    <a:pt x="97" y="182"/>
                    <a:pt x="92" y="192"/>
                    <a:pt x="88" y="202"/>
                  </a:cubicBezTo>
                  <a:cubicBezTo>
                    <a:pt x="84" y="211"/>
                    <a:pt x="81" y="219"/>
                    <a:pt x="77" y="227"/>
                  </a:cubicBezTo>
                  <a:cubicBezTo>
                    <a:pt x="71" y="238"/>
                    <a:pt x="63" y="247"/>
                    <a:pt x="54" y="255"/>
                  </a:cubicBezTo>
                  <a:cubicBezTo>
                    <a:pt x="48" y="262"/>
                    <a:pt x="41" y="265"/>
                    <a:pt x="32" y="265"/>
                  </a:cubicBezTo>
                  <a:cubicBezTo>
                    <a:pt x="28" y="265"/>
                    <a:pt x="27" y="264"/>
                    <a:pt x="27" y="260"/>
                  </a:cubicBezTo>
                  <a:cubicBezTo>
                    <a:pt x="27" y="259"/>
                    <a:pt x="28" y="257"/>
                    <a:pt x="26" y="257"/>
                  </a:cubicBezTo>
                  <a:cubicBezTo>
                    <a:pt x="24" y="257"/>
                    <a:pt x="23" y="259"/>
                    <a:pt x="23" y="260"/>
                  </a:cubicBezTo>
                  <a:cubicBezTo>
                    <a:pt x="23" y="262"/>
                    <a:pt x="23" y="263"/>
                    <a:pt x="23" y="265"/>
                  </a:cubicBezTo>
                  <a:cubicBezTo>
                    <a:pt x="23" y="271"/>
                    <a:pt x="25" y="273"/>
                    <a:pt x="32" y="275"/>
                  </a:cubicBezTo>
                  <a:cubicBezTo>
                    <a:pt x="33" y="275"/>
                    <a:pt x="35" y="275"/>
                    <a:pt x="36" y="275"/>
                  </a:cubicBezTo>
                  <a:cubicBezTo>
                    <a:pt x="42" y="274"/>
                    <a:pt x="47" y="272"/>
                    <a:pt x="53" y="269"/>
                  </a:cubicBezTo>
                  <a:cubicBezTo>
                    <a:pt x="65" y="262"/>
                    <a:pt x="74" y="251"/>
                    <a:pt x="80" y="239"/>
                  </a:cubicBezTo>
                  <a:cubicBezTo>
                    <a:pt x="89" y="223"/>
                    <a:pt x="98" y="207"/>
                    <a:pt x="105" y="190"/>
                  </a:cubicBezTo>
                  <a:cubicBezTo>
                    <a:pt x="109" y="180"/>
                    <a:pt x="115" y="170"/>
                    <a:pt x="118" y="159"/>
                  </a:cubicBezTo>
                  <a:cubicBezTo>
                    <a:pt x="118" y="158"/>
                    <a:pt x="119" y="158"/>
                    <a:pt x="120" y="157"/>
                  </a:cubicBezTo>
                  <a:cubicBezTo>
                    <a:pt x="129" y="154"/>
                    <a:pt x="138" y="151"/>
                    <a:pt x="148" y="149"/>
                  </a:cubicBezTo>
                  <a:cubicBezTo>
                    <a:pt x="152" y="148"/>
                    <a:pt x="156" y="146"/>
                    <a:pt x="160" y="144"/>
                  </a:cubicBezTo>
                  <a:cubicBezTo>
                    <a:pt x="166" y="141"/>
                    <a:pt x="172" y="138"/>
                    <a:pt x="178" y="134"/>
                  </a:cubicBezTo>
                  <a:cubicBezTo>
                    <a:pt x="187" y="129"/>
                    <a:pt x="196" y="125"/>
                    <a:pt x="205" y="118"/>
                  </a:cubicBezTo>
                  <a:cubicBezTo>
                    <a:pt x="208" y="115"/>
                    <a:pt x="210" y="112"/>
                    <a:pt x="211" y="108"/>
                  </a:cubicBezTo>
                  <a:cubicBezTo>
                    <a:pt x="211" y="105"/>
                    <a:pt x="211" y="104"/>
                    <a:pt x="209" y="102"/>
                  </a:cubicBezTo>
                  <a:cubicBezTo>
                    <a:pt x="206" y="99"/>
                    <a:pt x="194" y="99"/>
                    <a:pt x="190" y="101"/>
                  </a:cubicBezTo>
                  <a:cubicBezTo>
                    <a:pt x="188" y="103"/>
                    <a:pt x="184" y="104"/>
                    <a:pt x="184" y="106"/>
                  </a:cubicBezTo>
                  <a:cubicBezTo>
                    <a:pt x="184" y="109"/>
                    <a:pt x="189" y="109"/>
                    <a:pt x="191" y="110"/>
                  </a:cubicBezTo>
                  <a:cubicBezTo>
                    <a:pt x="193" y="110"/>
                    <a:pt x="195" y="111"/>
                    <a:pt x="195" y="112"/>
                  </a:cubicBezTo>
                  <a:cubicBezTo>
                    <a:pt x="195" y="114"/>
                    <a:pt x="193" y="114"/>
                    <a:pt x="192" y="115"/>
                  </a:cubicBezTo>
                  <a:cubicBezTo>
                    <a:pt x="173" y="127"/>
                    <a:pt x="153" y="135"/>
                    <a:pt x="132" y="143"/>
                  </a:cubicBezTo>
                  <a:cubicBezTo>
                    <a:pt x="129" y="144"/>
                    <a:pt x="127" y="144"/>
                    <a:pt x="124" y="144"/>
                  </a:cubicBezTo>
                  <a:cubicBezTo>
                    <a:pt x="124" y="144"/>
                    <a:pt x="122" y="145"/>
                    <a:pt x="123" y="143"/>
                  </a:cubicBezTo>
                  <a:cubicBezTo>
                    <a:pt x="123" y="141"/>
                    <a:pt x="122" y="137"/>
                    <a:pt x="123" y="135"/>
                  </a:cubicBezTo>
                  <a:cubicBezTo>
                    <a:pt x="124" y="133"/>
                    <a:pt x="125" y="131"/>
                    <a:pt x="125" y="128"/>
                  </a:cubicBezTo>
                  <a:close/>
                </a:path>
              </a:pathLst>
            </a:custGeom>
            <a:solidFill>
              <a:srgbClr val="EC1C24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sz="2400">
                <a:solidFill>
                  <a:prstClr val="black"/>
                </a:solidFill>
              </a:endParaRPr>
            </a:p>
          </p:txBody>
        </p:sp>
        <p:sp>
          <p:nvSpPr>
            <p:cNvPr id="298" name="Freeform 230"/>
            <p:cNvSpPr>
              <a:spLocks/>
            </p:cNvSpPr>
            <p:nvPr/>
          </p:nvSpPr>
          <p:spPr bwMode="auto">
            <a:xfrm>
              <a:off x="1157" y="3440"/>
              <a:ext cx="15" cy="34"/>
            </a:xfrm>
            <a:custGeom>
              <a:avLst/>
              <a:gdLst>
                <a:gd name="T0" fmla="*/ 28 w 28"/>
                <a:gd name="T1" fmla="*/ 32 h 61"/>
                <a:gd name="T2" fmla="*/ 28 w 28"/>
                <a:gd name="T3" fmla="*/ 32 h 61"/>
                <a:gd name="T4" fmla="*/ 28 w 28"/>
                <a:gd name="T5" fmla="*/ 57 h 61"/>
                <a:gd name="T6" fmla="*/ 24 w 28"/>
                <a:gd name="T7" fmla="*/ 59 h 61"/>
                <a:gd name="T8" fmla="*/ 2 w 28"/>
                <a:gd name="T9" fmla="*/ 42 h 61"/>
                <a:gd name="T10" fmla="*/ 2 w 28"/>
                <a:gd name="T11" fmla="*/ 36 h 61"/>
                <a:gd name="T12" fmla="*/ 21 w 28"/>
                <a:gd name="T13" fmla="*/ 2 h 61"/>
                <a:gd name="T14" fmla="*/ 25 w 28"/>
                <a:gd name="T15" fmla="*/ 0 h 61"/>
                <a:gd name="T16" fmla="*/ 27 w 28"/>
                <a:gd name="T17" fmla="*/ 3 h 61"/>
                <a:gd name="T18" fmla="*/ 28 w 28"/>
                <a:gd name="T19" fmla="*/ 9 h 61"/>
                <a:gd name="T20" fmla="*/ 28 w 28"/>
                <a:gd name="T21" fmla="*/ 32 h 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8" h="61">
                  <a:moveTo>
                    <a:pt x="28" y="32"/>
                  </a:moveTo>
                  <a:lnTo>
                    <a:pt x="28" y="32"/>
                  </a:lnTo>
                  <a:cubicBezTo>
                    <a:pt x="28" y="41"/>
                    <a:pt x="28" y="49"/>
                    <a:pt x="28" y="57"/>
                  </a:cubicBezTo>
                  <a:cubicBezTo>
                    <a:pt x="28" y="61"/>
                    <a:pt x="27" y="61"/>
                    <a:pt x="24" y="59"/>
                  </a:cubicBezTo>
                  <a:cubicBezTo>
                    <a:pt x="16" y="54"/>
                    <a:pt x="10" y="47"/>
                    <a:pt x="2" y="42"/>
                  </a:cubicBezTo>
                  <a:cubicBezTo>
                    <a:pt x="0" y="40"/>
                    <a:pt x="1" y="38"/>
                    <a:pt x="2" y="36"/>
                  </a:cubicBezTo>
                  <a:cubicBezTo>
                    <a:pt x="8" y="24"/>
                    <a:pt x="15" y="13"/>
                    <a:pt x="21" y="2"/>
                  </a:cubicBezTo>
                  <a:cubicBezTo>
                    <a:pt x="22" y="0"/>
                    <a:pt x="23" y="0"/>
                    <a:pt x="25" y="0"/>
                  </a:cubicBezTo>
                  <a:cubicBezTo>
                    <a:pt x="27" y="0"/>
                    <a:pt x="27" y="2"/>
                    <a:pt x="27" y="3"/>
                  </a:cubicBezTo>
                  <a:cubicBezTo>
                    <a:pt x="27" y="5"/>
                    <a:pt x="28" y="6"/>
                    <a:pt x="28" y="9"/>
                  </a:cubicBezTo>
                  <a:cubicBezTo>
                    <a:pt x="28" y="17"/>
                    <a:pt x="28" y="24"/>
                    <a:pt x="28" y="32"/>
                  </a:cubicBezTo>
                  <a:close/>
                </a:path>
              </a:pathLst>
            </a:custGeom>
            <a:solidFill>
              <a:srgbClr val="FEFEFE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sz="2400">
                <a:solidFill>
                  <a:prstClr val="black"/>
                </a:solidFill>
              </a:endParaRPr>
            </a:p>
          </p:txBody>
        </p:sp>
        <p:sp>
          <p:nvSpPr>
            <p:cNvPr id="299" name="Freeform 231"/>
            <p:cNvSpPr>
              <a:spLocks/>
            </p:cNvSpPr>
            <p:nvPr/>
          </p:nvSpPr>
          <p:spPr bwMode="auto">
            <a:xfrm>
              <a:off x="1174" y="3390"/>
              <a:ext cx="8" cy="5"/>
            </a:xfrm>
            <a:custGeom>
              <a:avLst/>
              <a:gdLst>
                <a:gd name="T0" fmla="*/ 1 w 14"/>
                <a:gd name="T1" fmla="*/ 0 h 10"/>
                <a:gd name="T2" fmla="*/ 1 w 14"/>
                <a:gd name="T3" fmla="*/ 0 h 10"/>
                <a:gd name="T4" fmla="*/ 12 w 14"/>
                <a:gd name="T5" fmla="*/ 6 h 10"/>
                <a:gd name="T6" fmla="*/ 13 w 14"/>
                <a:gd name="T7" fmla="*/ 8 h 10"/>
                <a:gd name="T8" fmla="*/ 11 w 14"/>
                <a:gd name="T9" fmla="*/ 9 h 10"/>
                <a:gd name="T10" fmla="*/ 10 w 14"/>
                <a:gd name="T11" fmla="*/ 9 h 10"/>
                <a:gd name="T12" fmla="*/ 1 w 14"/>
                <a:gd name="T13" fmla="*/ 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4" h="10">
                  <a:moveTo>
                    <a:pt x="1" y="0"/>
                  </a:moveTo>
                  <a:lnTo>
                    <a:pt x="1" y="0"/>
                  </a:lnTo>
                  <a:cubicBezTo>
                    <a:pt x="4" y="3"/>
                    <a:pt x="9" y="3"/>
                    <a:pt x="12" y="6"/>
                  </a:cubicBezTo>
                  <a:cubicBezTo>
                    <a:pt x="12" y="6"/>
                    <a:pt x="14" y="7"/>
                    <a:pt x="13" y="8"/>
                  </a:cubicBezTo>
                  <a:cubicBezTo>
                    <a:pt x="13" y="9"/>
                    <a:pt x="12" y="9"/>
                    <a:pt x="11" y="9"/>
                  </a:cubicBezTo>
                  <a:cubicBezTo>
                    <a:pt x="11" y="9"/>
                    <a:pt x="10" y="9"/>
                    <a:pt x="10" y="9"/>
                  </a:cubicBezTo>
                  <a:cubicBezTo>
                    <a:pt x="2" y="10"/>
                    <a:pt x="0" y="8"/>
                    <a:pt x="1" y="0"/>
                  </a:cubicBezTo>
                  <a:close/>
                </a:path>
              </a:pathLst>
            </a:custGeom>
            <a:solidFill>
              <a:srgbClr val="FCFCFC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sz="2400">
                <a:solidFill>
                  <a:prstClr val="black"/>
                </a:solidFill>
              </a:endParaRPr>
            </a:p>
          </p:txBody>
        </p:sp>
        <p:sp>
          <p:nvSpPr>
            <p:cNvPr id="300" name="Freeform 232"/>
            <p:cNvSpPr>
              <a:spLocks noEditPoints="1"/>
            </p:cNvSpPr>
            <p:nvPr/>
          </p:nvSpPr>
          <p:spPr bwMode="auto">
            <a:xfrm>
              <a:off x="423" y="3415"/>
              <a:ext cx="97" cy="101"/>
            </a:xfrm>
            <a:custGeom>
              <a:avLst/>
              <a:gdLst>
                <a:gd name="T0" fmla="*/ 48 w 182"/>
                <a:gd name="T1" fmla="*/ 70 h 183"/>
                <a:gd name="T2" fmla="*/ 48 w 182"/>
                <a:gd name="T3" fmla="*/ 70 h 183"/>
                <a:gd name="T4" fmla="*/ 48 w 182"/>
                <a:gd name="T5" fmla="*/ 62 h 183"/>
                <a:gd name="T6" fmla="*/ 54 w 182"/>
                <a:gd name="T7" fmla="*/ 55 h 183"/>
                <a:gd name="T8" fmla="*/ 59 w 182"/>
                <a:gd name="T9" fmla="*/ 54 h 183"/>
                <a:gd name="T10" fmla="*/ 68 w 182"/>
                <a:gd name="T11" fmla="*/ 53 h 183"/>
                <a:gd name="T12" fmla="*/ 76 w 182"/>
                <a:gd name="T13" fmla="*/ 54 h 183"/>
                <a:gd name="T14" fmla="*/ 84 w 182"/>
                <a:gd name="T15" fmla="*/ 68 h 183"/>
                <a:gd name="T16" fmla="*/ 67 w 182"/>
                <a:gd name="T17" fmla="*/ 98 h 183"/>
                <a:gd name="T18" fmla="*/ 60 w 182"/>
                <a:gd name="T19" fmla="*/ 106 h 183"/>
                <a:gd name="T20" fmla="*/ 53 w 182"/>
                <a:gd name="T21" fmla="*/ 109 h 183"/>
                <a:gd name="T22" fmla="*/ 48 w 182"/>
                <a:gd name="T23" fmla="*/ 103 h 183"/>
                <a:gd name="T24" fmla="*/ 49 w 182"/>
                <a:gd name="T25" fmla="*/ 83 h 183"/>
                <a:gd name="T26" fmla="*/ 48 w 182"/>
                <a:gd name="T27" fmla="*/ 70 h 183"/>
                <a:gd name="T28" fmla="*/ 167 w 182"/>
                <a:gd name="T29" fmla="*/ 86 h 183"/>
                <a:gd name="T30" fmla="*/ 167 w 182"/>
                <a:gd name="T31" fmla="*/ 86 h 183"/>
                <a:gd name="T32" fmla="*/ 164 w 182"/>
                <a:gd name="T33" fmla="*/ 58 h 183"/>
                <a:gd name="T34" fmla="*/ 162 w 182"/>
                <a:gd name="T35" fmla="*/ 9 h 183"/>
                <a:gd name="T36" fmla="*/ 161 w 182"/>
                <a:gd name="T37" fmla="*/ 4 h 183"/>
                <a:gd name="T38" fmla="*/ 154 w 182"/>
                <a:gd name="T39" fmla="*/ 1 h 183"/>
                <a:gd name="T40" fmla="*/ 148 w 182"/>
                <a:gd name="T41" fmla="*/ 6 h 183"/>
                <a:gd name="T42" fmla="*/ 131 w 182"/>
                <a:gd name="T43" fmla="*/ 30 h 183"/>
                <a:gd name="T44" fmla="*/ 102 w 182"/>
                <a:gd name="T45" fmla="*/ 72 h 183"/>
                <a:gd name="T46" fmla="*/ 52 w 182"/>
                <a:gd name="T47" fmla="*/ 145 h 183"/>
                <a:gd name="T48" fmla="*/ 44 w 182"/>
                <a:gd name="T49" fmla="*/ 155 h 183"/>
                <a:gd name="T50" fmla="*/ 44 w 182"/>
                <a:gd name="T51" fmla="*/ 139 h 183"/>
                <a:gd name="T52" fmla="*/ 47 w 182"/>
                <a:gd name="T53" fmla="*/ 123 h 183"/>
                <a:gd name="T54" fmla="*/ 50 w 182"/>
                <a:gd name="T55" fmla="*/ 121 h 183"/>
                <a:gd name="T56" fmla="*/ 65 w 182"/>
                <a:gd name="T57" fmla="*/ 117 h 183"/>
                <a:gd name="T58" fmla="*/ 81 w 182"/>
                <a:gd name="T59" fmla="*/ 100 h 183"/>
                <a:gd name="T60" fmla="*/ 98 w 182"/>
                <a:gd name="T61" fmla="*/ 66 h 183"/>
                <a:gd name="T62" fmla="*/ 86 w 182"/>
                <a:gd name="T63" fmla="*/ 44 h 183"/>
                <a:gd name="T64" fmla="*/ 67 w 182"/>
                <a:gd name="T65" fmla="*/ 41 h 183"/>
                <a:gd name="T66" fmla="*/ 42 w 182"/>
                <a:gd name="T67" fmla="*/ 45 h 183"/>
                <a:gd name="T68" fmla="*/ 26 w 182"/>
                <a:gd name="T69" fmla="*/ 50 h 183"/>
                <a:gd name="T70" fmla="*/ 9 w 182"/>
                <a:gd name="T71" fmla="*/ 57 h 183"/>
                <a:gd name="T72" fmla="*/ 1 w 182"/>
                <a:gd name="T73" fmla="*/ 65 h 183"/>
                <a:gd name="T74" fmla="*/ 1 w 182"/>
                <a:gd name="T75" fmla="*/ 71 h 183"/>
                <a:gd name="T76" fmla="*/ 7 w 182"/>
                <a:gd name="T77" fmla="*/ 71 h 183"/>
                <a:gd name="T78" fmla="*/ 17 w 182"/>
                <a:gd name="T79" fmla="*/ 66 h 183"/>
                <a:gd name="T80" fmla="*/ 30 w 182"/>
                <a:gd name="T81" fmla="*/ 62 h 183"/>
                <a:gd name="T82" fmla="*/ 33 w 182"/>
                <a:gd name="T83" fmla="*/ 64 h 183"/>
                <a:gd name="T84" fmla="*/ 34 w 182"/>
                <a:gd name="T85" fmla="*/ 74 h 183"/>
                <a:gd name="T86" fmla="*/ 33 w 182"/>
                <a:gd name="T87" fmla="*/ 115 h 183"/>
                <a:gd name="T88" fmla="*/ 31 w 182"/>
                <a:gd name="T89" fmla="*/ 172 h 183"/>
                <a:gd name="T90" fmla="*/ 35 w 182"/>
                <a:gd name="T91" fmla="*/ 181 h 183"/>
                <a:gd name="T92" fmla="*/ 44 w 182"/>
                <a:gd name="T93" fmla="*/ 178 h 183"/>
                <a:gd name="T94" fmla="*/ 54 w 182"/>
                <a:gd name="T95" fmla="*/ 164 h 183"/>
                <a:gd name="T96" fmla="*/ 62 w 182"/>
                <a:gd name="T97" fmla="*/ 149 h 183"/>
                <a:gd name="T98" fmla="*/ 141 w 182"/>
                <a:gd name="T99" fmla="*/ 32 h 183"/>
                <a:gd name="T100" fmla="*/ 146 w 182"/>
                <a:gd name="T101" fmla="*/ 26 h 183"/>
                <a:gd name="T102" fmla="*/ 149 w 182"/>
                <a:gd name="T103" fmla="*/ 25 h 183"/>
                <a:gd name="T104" fmla="*/ 150 w 182"/>
                <a:gd name="T105" fmla="*/ 28 h 183"/>
                <a:gd name="T106" fmla="*/ 150 w 182"/>
                <a:gd name="T107" fmla="*/ 44 h 183"/>
                <a:gd name="T108" fmla="*/ 153 w 182"/>
                <a:gd name="T109" fmla="*/ 82 h 183"/>
                <a:gd name="T110" fmla="*/ 154 w 182"/>
                <a:gd name="T111" fmla="*/ 110 h 183"/>
                <a:gd name="T112" fmla="*/ 157 w 182"/>
                <a:gd name="T113" fmla="*/ 115 h 183"/>
                <a:gd name="T114" fmla="*/ 165 w 182"/>
                <a:gd name="T115" fmla="*/ 113 h 183"/>
                <a:gd name="T116" fmla="*/ 174 w 182"/>
                <a:gd name="T117" fmla="*/ 94 h 183"/>
                <a:gd name="T118" fmla="*/ 180 w 182"/>
                <a:gd name="T119" fmla="*/ 74 h 183"/>
                <a:gd name="T120" fmla="*/ 182 w 182"/>
                <a:gd name="T121" fmla="*/ 61 h 183"/>
                <a:gd name="T122" fmla="*/ 167 w 182"/>
                <a:gd name="T123" fmla="*/ 86 h 1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182" h="183">
                  <a:moveTo>
                    <a:pt x="48" y="70"/>
                  </a:moveTo>
                  <a:lnTo>
                    <a:pt x="48" y="70"/>
                  </a:lnTo>
                  <a:cubicBezTo>
                    <a:pt x="48" y="67"/>
                    <a:pt x="48" y="65"/>
                    <a:pt x="48" y="62"/>
                  </a:cubicBezTo>
                  <a:cubicBezTo>
                    <a:pt x="48" y="56"/>
                    <a:pt x="48" y="56"/>
                    <a:pt x="54" y="55"/>
                  </a:cubicBezTo>
                  <a:cubicBezTo>
                    <a:pt x="56" y="54"/>
                    <a:pt x="57" y="54"/>
                    <a:pt x="59" y="54"/>
                  </a:cubicBezTo>
                  <a:cubicBezTo>
                    <a:pt x="62" y="54"/>
                    <a:pt x="65" y="53"/>
                    <a:pt x="68" y="53"/>
                  </a:cubicBezTo>
                  <a:cubicBezTo>
                    <a:pt x="71" y="53"/>
                    <a:pt x="73" y="54"/>
                    <a:pt x="76" y="54"/>
                  </a:cubicBezTo>
                  <a:cubicBezTo>
                    <a:pt x="83" y="56"/>
                    <a:pt x="86" y="60"/>
                    <a:pt x="84" y="68"/>
                  </a:cubicBezTo>
                  <a:cubicBezTo>
                    <a:pt x="82" y="80"/>
                    <a:pt x="75" y="89"/>
                    <a:pt x="67" y="98"/>
                  </a:cubicBezTo>
                  <a:cubicBezTo>
                    <a:pt x="65" y="101"/>
                    <a:pt x="62" y="104"/>
                    <a:pt x="60" y="106"/>
                  </a:cubicBezTo>
                  <a:cubicBezTo>
                    <a:pt x="58" y="108"/>
                    <a:pt x="56" y="109"/>
                    <a:pt x="53" y="109"/>
                  </a:cubicBezTo>
                  <a:cubicBezTo>
                    <a:pt x="50" y="108"/>
                    <a:pt x="49" y="106"/>
                    <a:pt x="48" y="103"/>
                  </a:cubicBezTo>
                  <a:cubicBezTo>
                    <a:pt x="47" y="96"/>
                    <a:pt x="48" y="90"/>
                    <a:pt x="49" y="83"/>
                  </a:cubicBezTo>
                  <a:cubicBezTo>
                    <a:pt x="49" y="79"/>
                    <a:pt x="49" y="74"/>
                    <a:pt x="48" y="70"/>
                  </a:cubicBezTo>
                  <a:close/>
                  <a:moveTo>
                    <a:pt x="167" y="86"/>
                  </a:moveTo>
                  <a:lnTo>
                    <a:pt x="167" y="86"/>
                  </a:lnTo>
                  <a:cubicBezTo>
                    <a:pt x="166" y="76"/>
                    <a:pt x="165" y="67"/>
                    <a:pt x="164" y="58"/>
                  </a:cubicBezTo>
                  <a:cubicBezTo>
                    <a:pt x="163" y="42"/>
                    <a:pt x="162" y="25"/>
                    <a:pt x="162" y="9"/>
                  </a:cubicBezTo>
                  <a:cubicBezTo>
                    <a:pt x="162" y="7"/>
                    <a:pt x="162" y="5"/>
                    <a:pt x="161" y="4"/>
                  </a:cubicBezTo>
                  <a:cubicBezTo>
                    <a:pt x="160" y="1"/>
                    <a:pt x="157" y="0"/>
                    <a:pt x="154" y="1"/>
                  </a:cubicBezTo>
                  <a:cubicBezTo>
                    <a:pt x="152" y="2"/>
                    <a:pt x="150" y="4"/>
                    <a:pt x="148" y="6"/>
                  </a:cubicBezTo>
                  <a:cubicBezTo>
                    <a:pt x="141" y="13"/>
                    <a:pt x="137" y="23"/>
                    <a:pt x="131" y="30"/>
                  </a:cubicBezTo>
                  <a:cubicBezTo>
                    <a:pt x="121" y="44"/>
                    <a:pt x="111" y="58"/>
                    <a:pt x="102" y="72"/>
                  </a:cubicBezTo>
                  <a:cubicBezTo>
                    <a:pt x="86" y="97"/>
                    <a:pt x="69" y="121"/>
                    <a:pt x="52" y="145"/>
                  </a:cubicBezTo>
                  <a:cubicBezTo>
                    <a:pt x="50" y="148"/>
                    <a:pt x="47" y="151"/>
                    <a:pt x="44" y="155"/>
                  </a:cubicBezTo>
                  <a:cubicBezTo>
                    <a:pt x="44" y="149"/>
                    <a:pt x="44" y="144"/>
                    <a:pt x="44" y="139"/>
                  </a:cubicBezTo>
                  <a:cubicBezTo>
                    <a:pt x="45" y="134"/>
                    <a:pt x="45" y="128"/>
                    <a:pt x="47" y="123"/>
                  </a:cubicBezTo>
                  <a:cubicBezTo>
                    <a:pt x="48" y="122"/>
                    <a:pt x="48" y="121"/>
                    <a:pt x="50" y="121"/>
                  </a:cubicBezTo>
                  <a:cubicBezTo>
                    <a:pt x="56" y="123"/>
                    <a:pt x="61" y="121"/>
                    <a:pt x="65" y="117"/>
                  </a:cubicBezTo>
                  <a:cubicBezTo>
                    <a:pt x="71" y="112"/>
                    <a:pt x="76" y="106"/>
                    <a:pt x="81" y="100"/>
                  </a:cubicBezTo>
                  <a:cubicBezTo>
                    <a:pt x="89" y="90"/>
                    <a:pt x="96" y="79"/>
                    <a:pt x="98" y="66"/>
                  </a:cubicBezTo>
                  <a:cubicBezTo>
                    <a:pt x="100" y="55"/>
                    <a:pt x="96" y="47"/>
                    <a:pt x="86" y="44"/>
                  </a:cubicBezTo>
                  <a:cubicBezTo>
                    <a:pt x="80" y="41"/>
                    <a:pt x="73" y="41"/>
                    <a:pt x="67" y="41"/>
                  </a:cubicBezTo>
                  <a:cubicBezTo>
                    <a:pt x="59" y="42"/>
                    <a:pt x="50" y="44"/>
                    <a:pt x="42" y="45"/>
                  </a:cubicBezTo>
                  <a:cubicBezTo>
                    <a:pt x="37" y="46"/>
                    <a:pt x="32" y="49"/>
                    <a:pt x="26" y="50"/>
                  </a:cubicBezTo>
                  <a:cubicBezTo>
                    <a:pt x="20" y="51"/>
                    <a:pt x="14" y="54"/>
                    <a:pt x="9" y="57"/>
                  </a:cubicBezTo>
                  <a:cubicBezTo>
                    <a:pt x="6" y="59"/>
                    <a:pt x="3" y="61"/>
                    <a:pt x="1" y="65"/>
                  </a:cubicBezTo>
                  <a:cubicBezTo>
                    <a:pt x="0" y="67"/>
                    <a:pt x="0" y="69"/>
                    <a:pt x="1" y="71"/>
                  </a:cubicBezTo>
                  <a:cubicBezTo>
                    <a:pt x="2" y="72"/>
                    <a:pt x="5" y="72"/>
                    <a:pt x="7" y="71"/>
                  </a:cubicBezTo>
                  <a:cubicBezTo>
                    <a:pt x="11" y="70"/>
                    <a:pt x="14" y="68"/>
                    <a:pt x="17" y="66"/>
                  </a:cubicBezTo>
                  <a:cubicBezTo>
                    <a:pt x="22" y="64"/>
                    <a:pt x="26" y="63"/>
                    <a:pt x="30" y="62"/>
                  </a:cubicBezTo>
                  <a:cubicBezTo>
                    <a:pt x="33" y="61"/>
                    <a:pt x="34" y="61"/>
                    <a:pt x="33" y="64"/>
                  </a:cubicBezTo>
                  <a:cubicBezTo>
                    <a:pt x="33" y="67"/>
                    <a:pt x="33" y="71"/>
                    <a:pt x="34" y="74"/>
                  </a:cubicBezTo>
                  <a:cubicBezTo>
                    <a:pt x="35" y="88"/>
                    <a:pt x="34" y="101"/>
                    <a:pt x="33" y="115"/>
                  </a:cubicBezTo>
                  <a:cubicBezTo>
                    <a:pt x="32" y="134"/>
                    <a:pt x="30" y="153"/>
                    <a:pt x="31" y="172"/>
                  </a:cubicBezTo>
                  <a:cubicBezTo>
                    <a:pt x="31" y="176"/>
                    <a:pt x="31" y="180"/>
                    <a:pt x="35" y="181"/>
                  </a:cubicBezTo>
                  <a:cubicBezTo>
                    <a:pt x="38" y="183"/>
                    <a:pt x="41" y="180"/>
                    <a:pt x="44" y="178"/>
                  </a:cubicBezTo>
                  <a:cubicBezTo>
                    <a:pt x="48" y="174"/>
                    <a:pt x="51" y="169"/>
                    <a:pt x="54" y="164"/>
                  </a:cubicBezTo>
                  <a:cubicBezTo>
                    <a:pt x="57" y="159"/>
                    <a:pt x="59" y="154"/>
                    <a:pt x="62" y="149"/>
                  </a:cubicBezTo>
                  <a:cubicBezTo>
                    <a:pt x="89" y="110"/>
                    <a:pt x="115" y="71"/>
                    <a:pt x="141" y="32"/>
                  </a:cubicBezTo>
                  <a:cubicBezTo>
                    <a:pt x="143" y="30"/>
                    <a:pt x="144" y="28"/>
                    <a:pt x="146" y="26"/>
                  </a:cubicBezTo>
                  <a:cubicBezTo>
                    <a:pt x="147" y="26"/>
                    <a:pt x="148" y="24"/>
                    <a:pt x="149" y="25"/>
                  </a:cubicBezTo>
                  <a:cubicBezTo>
                    <a:pt x="150" y="25"/>
                    <a:pt x="150" y="27"/>
                    <a:pt x="150" y="28"/>
                  </a:cubicBezTo>
                  <a:cubicBezTo>
                    <a:pt x="150" y="33"/>
                    <a:pt x="150" y="39"/>
                    <a:pt x="150" y="44"/>
                  </a:cubicBezTo>
                  <a:cubicBezTo>
                    <a:pt x="151" y="57"/>
                    <a:pt x="152" y="69"/>
                    <a:pt x="153" y="82"/>
                  </a:cubicBezTo>
                  <a:cubicBezTo>
                    <a:pt x="153" y="91"/>
                    <a:pt x="154" y="100"/>
                    <a:pt x="154" y="110"/>
                  </a:cubicBezTo>
                  <a:cubicBezTo>
                    <a:pt x="154" y="112"/>
                    <a:pt x="155" y="114"/>
                    <a:pt x="157" y="115"/>
                  </a:cubicBezTo>
                  <a:cubicBezTo>
                    <a:pt x="160" y="116"/>
                    <a:pt x="162" y="116"/>
                    <a:pt x="165" y="113"/>
                  </a:cubicBezTo>
                  <a:cubicBezTo>
                    <a:pt x="170" y="108"/>
                    <a:pt x="173" y="101"/>
                    <a:pt x="174" y="94"/>
                  </a:cubicBezTo>
                  <a:cubicBezTo>
                    <a:pt x="175" y="87"/>
                    <a:pt x="177" y="80"/>
                    <a:pt x="180" y="74"/>
                  </a:cubicBezTo>
                  <a:cubicBezTo>
                    <a:pt x="181" y="70"/>
                    <a:pt x="182" y="65"/>
                    <a:pt x="182" y="61"/>
                  </a:cubicBezTo>
                  <a:cubicBezTo>
                    <a:pt x="176" y="69"/>
                    <a:pt x="173" y="78"/>
                    <a:pt x="167" y="86"/>
                  </a:cubicBezTo>
                  <a:close/>
                </a:path>
              </a:pathLst>
            </a:custGeom>
            <a:solidFill>
              <a:srgbClr val="EC1C24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sz="2400">
                <a:solidFill>
                  <a:prstClr val="black"/>
                </a:solidFill>
              </a:endParaRPr>
            </a:p>
          </p:txBody>
        </p:sp>
        <p:sp>
          <p:nvSpPr>
            <p:cNvPr id="301" name="Freeform 233"/>
            <p:cNvSpPr>
              <a:spLocks noEditPoints="1"/>
            </p:cNvSpPr>
            <p:nvPr/>
          </p:nvSpPr>
          <p:spPr bwMode="auto">
            <a:xfrm>
              <a:off x="948" y="3405"/>
              <a:ext cx="56" cy="100"/>
            </a:xfrm>
            <a:custGeom>
              <a:avLst/>
              <a:gdLst>
                <a:gd name="T0" fmla="*/ 57 w 105"/>
                <a:gd name="T1" fmla="*/ 100 h 179"/>
                <a:gd name="T2" fmla="*/ 60 w 105"/>
                <a:gd name="T3" fmla="*/ 82 h 179"/>
                <a:gd name="T4" fmla="*/ 64 w 105"/>
                <a:gd name="T5" fmla="*/ 89 h 179"/>
                <a:gd name="T6" fmla="*/ 57 w 105"/>
                <a:gd name="T7" fmla="*/ 102 h 179"/>
                <a:gd name="T8" fmla="*/ 46 w 105"/>
                <a:gd name="T9" fmla="*/ 87 h 179"/>
                <a:gd name="T10" fmla="*/ 46 w 105"/>
                <a:gd name="T11" fmla="*/ 87 h 179"/>
                <a:gd name="T12" fmla="*/ 44 w 105"/>
                <a:gd name="T13" fmla="*/ 97 h 179"/>
                <a:gd name="T14" fmla="*/ 35 w 105"/>
                <a:gd name="T15" fmla="*/ 85 h 179"/>
                <a:gd name="T16" fmla="*/ 30 w 105"/>
                <a:gd name="T17" fmla="*/ 76 h 179"/>
                <a:gd name="T18" fmla="*/ 44 w 105"/>
                <a:gd name="T19" fmla="*/ 78 h 179"/>
                <a:gd name="T20" fmla="*/ 46 w 105"/>
                <a:gd name="T21" fmla="*/ 87 h 179"/>
                <a:gd name="T22" fmla="*/ 104 w 105"/>
                <a:gd name="T23" fmla="*/ 73 h 179"/>
                <a:gd name="T24" fmla="*/ 96 w 105"/>
                <a:gd name="T25" fmla="*/ 80 h 179"/>
                <a:gd name="T26" fmla="*/ 61 w 105"/>
                <a:gd name="T27" fmla="*/ 119 h 179"/>
                <a:gd name="T28" fmla="*/ 58 w 105"/>
                <a:gd name="T29" fmla="*/ 118 h 179"/>
                <a:gd name="T30" fmla="*/ 71 w 105"/>
                <a:gd name="T31" fmla="*/ 93 h 179"/>
                <a:gd name="T32" fmla="*/ 62 w 105"/>
                <a:gd name="T33" fmla="*/ 73 h 179"/>
                <a:gd name="T34" fmla="*/ 59 w 105"/>
                <a:gd name="T35" fmla="*/ 43 h 179"/>
                <a:gd name="T36" fmla="*/ 67 w 105"/>
                <a:gd name="T37" fmla="*/ 16 h 179"/>
                <a:gd name="T38" fmla="*/ 75 w 105"/>
                <a:gd name="T39" fmla="*/ 4 h 179"/>
                <a:gd name="T40" fmla="*/ 66 w 105"/>
                <a:gd name="T41" fmla="*/ 1 h 179"/>
                <a:gd name="T42" fmla="*/ 14 w 105"/>
                <a:gd name="T43" fmla="*/ 12 h 179"/>
                <a:gd name="T44" fmla="*/ 6 w 105"/>
                <a:gd name="T45" fmla="*/ 24 h 179"/>
                <a:gd name="T46" fmla="*/ 50 w 105"/>
                <a:gd name="T47" fmla="*/ 22 h 179"/>
                <a:gd name="T48" fmla="*/ 43 w 105"/>
                <a:gd name="T49" fmla="*/ 68 h 179"/>
                <a:gd name="T50" fmla="*/ 14 w 105"/>
                <a:gd name="T51" fmla="*/ 60 h 179"/>
                <a:gd name="T52" fmla="*/ 21 w 105"/>
                <a:gd name="T53" fmla="*/ 72 h 179"/>
                <a:gd name="T54" fmla="*/ 40 w 105"/>
                <a:gd name="T55" fmla="*/ 105 h 179"/>
                <a:gd name="T56" fmla="*/ 34 w 105"/>
                <a:gd name="T57" fmla="*/ 141 h 179"/>
                <a:gd name="T58" fmla="*/ 11 w 105"/>
                <a:gd name="T59" fmla="*/ 160 h 179"/>
                <a:gd name="T60" fmla="*/ 5 w 105"/>
                <a:gd name="T61" fmla="*/ 178 h 179"/>
                <a:gd name="T62" fmla="*/ 17 w 105"/>
                <a:gd name="T63" fmla="*/ 172 h 179"/>
                <a:gd name="T64" fmla="*/ 47 w 105"/>
                <a:gd name="T65" fmla="*/ 145 h 179"/>
                <a:gd name="T66" fmla="*/ 63 w 105"/>
                <a:gd name="T67" fmla="*/ 129 h 179"/>
                <a:gd name="T68" fmla="*/ 91 w 105"/>
                <a:gd name="T69" fmla="*/ 100 h 179"/>
                <a:gd name="T70" fmla="*/ 102 w 105"/>
                <a:gd name="T71" fmla="*/ 84 h 179"/>
                <a:gd name="T72" fmla="*/ 104 w 105"/>
                <a:gd name="T73" fmla="*/ 73 h 1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105" h="179">
                  <a:moveTo>
                    <a:pt x="57" y="100"/>
                  </a:moveTo>
                  <a:lnTo>
                    <a:pt x="57" y="100"/>
                  </a:lnTo>
                  <a:cubicBezTo>
                    <a:pt x="58" y="95"/>
                    <a:pt x="58" y="91"/>
                    <a:pt x="58" y="87"/>
                  </a:cubicBezTo>
                  <a:cubicBezTo>
                    <a:pt x="58" y="85"/>
                    <a:pt x="58" y="83"/>
                    <a:pt x="60" y="82"/>
                  </a:cubicBezTo>
                  <a:cubicBezTo>
                    <a:pt x="63" y="82"/>
                    <a:pt x="63" y="84"/>
                    <a:pt x="64" y="86"/>
                  </a:cubicBezTo>
                  <a:cubicBezTo>
                    <a:pt x="64" y="87"/>
                    <a:pt x="64" y="88"/>
                    <a:pt x="64" y="89"/>
                  </a:cubicBezTo>
                  <a:cubicBezTo>
                    <a:pt x="63" y="93"/>
                    <a:pt x="61" y="97"/>
                    <a:pt x="59" y="101"/>
                  </a:cubicBezTo>
                  <a:cubicBezTo>
                    <a:pt x="59" y="102"/>
                    <a:pt x="58" y="102"/>
                    <a:pt x="57" y="102"/>
                  </a:cubicBezTo>
                  <a:cubicBezTo>
                    <a:pt x="56" y="101"/>
                    <a:pt x="57" y="101"/>
                    <a:pt x="57" y="100"/>
                  </a:cubicBezTo>
                  <a:close/>
                  <a:moveTo>
                    <a:pt x="46" y="87"/>
                  </a:moveTo>
                  <a:lnTo>
                    <a:pt x="46" y="87"/>
                  </a:lnTo>
                  <a:lnTo>
                    <a:pt x="46" y="87"/>
                  </a:lnTo>
                  <a:cubicBezTo>
                    <a:pt x="46" y="90"/>
                    <a:pt x="46" y="92"/>
                    <a:pt x="46" y="95"/>
                  </a:cubicBezTo>
                  <a:cubicBezTo>
                    <a:pt x="46" y="96"/>
                    <a:pt x="46" y="97"/>
                    <a:pt x="44" y="97"/>
                  </a:cubicBezTo>
                  <a:cubicBezTo>
                    <a:pt x="44" y="97"/>
                    <a:pt x="43" y="97"/>
                    <a:pt x="42" y="96"/>
                  </a:cubicBezTo>
                  <a:cubicBezTo>
                    <a:pt x="39" y="93"/>
                    <a:pt x="37" y="88"/>
                    <a:pt x="35" y="85"/>
                  </a:cubicBezTo>
                  <a:cubicBezTo>
                    <a:pt x="34" y="83"/>
                    <a:pt x="34" y="82"/>
                    <a:pt x="32" y="81"/>
                  </a:cubicBezTo>
                  <a:cubicBezTo>
                    <a:pt x="30" y="80"/>
                    <a:pt x="30" y="78"/>
                    <a:pt x="30" y="76"/>
                  </a:cubicBezTo>
                  <a:cubicBezTo>
                    <a:pt x="31" y="75"/>
                    <a:pt x="33" y="76"/>
                    <a:pt x="34" y="76"/>
                  </a:cubicBezTo>
                  <a:cubicBezTo>
                    <a:pt x="37" y="77"/>
                    <a:pt x="40" y="79"/>
                    <a:pt x="44" y="78"/>
                  </a:cubicBezTo>
                  <a:cubicBezTo>
                    <a:pt x="46" y="78"/>
                    <a:pt x="46" y="79"/>
                    <a:pt x="46" y="80"/>
                  </a:cubicBezTo>
                  <a:lnTo>
                    <a:pt x="46" y="87"/>
                  </a:lnTo>
                  <a:close/>
                  <a:moveTo>
                    <a:pt x="104" y="73"/>
                  </a:moveTo>
                  <a:lnTo>
                    <a:pt x="104" y="73"/>
                  </a:lnTo>
                  <a:cubicBezTo>
                    <a:pt x="102" y="73"/>
                    <a:pt x="102" y="74"/>
                    <a:pt x="101" y="75"/>
                  </a:cubicBezTo>
                  <a:cubicBezTo>
                    <a:pt x="99" y="76"/>
                    <a:pt x="98" y="78"/>
                    <a:pt x="96" y="80"/>
                  </a:cubicBezTo>
                  <a:cubicBezTo>
                    <a:pt x="95" y="83"/>
                    <a:pt x="93" y="86"/>
                    <a:pt x="91" y="88"/>
                  </a:cubicBezTo>
                  <a:cubicBezTo>
                    <a:pt x="81" y="99"/>
                    <a:pt x="71" y="109"/>
                    <a:pt x="61" y="119"/>
                  </a:cubicBezTo>
                  <a:cubicBezTo>
                    <a:pt x="60" y="120"/>
                    <a:pt x="59" y="121"/>
                    <a:pt x="58" y="120"/>
                  </a:cubicBezTo>
                  <a:cubicBezTo>
                    <a:pt x="58" y="120"/>
                    <a:pt x="58" y="119"/>
                    <a:pt x="58" y="118"/>
                  </a:cubicBezTo>
                  <a:cubicBezTo>
                    <a:pt x="59" y="113"/>
                    <a:pt x="61" y="108"/>
                    <a:pt x="64" y="104"/>
                  </a:cubicBezTo>
                  <a:cubicBezTo>
                    <a:pt x="67" y="101"/>
                    <a:pt x="69" y="97"/>
                    <a:pt x="71" y="93"/>
                  </a:cubicBezTo>
                  <a:cubicBezTo>
                    <a:pt x="74" y="84"/>
                    <a:pt x="73" y="80"/>
                    <a:pt x="64" y="75"/>
                  </a:cubicBezTo>
                  <a:cubicBezTo>
                    <a:pt x="64" y="74"/>
                    <a:pt x="63" y="74"/>
                    <a:pt x="62" y="73"/>
                  </a:cubicBezTo>
                  <a:cubicBezTo>
                    <a:pt x="59" y="71"/>
                    <a:pt x="58" y="68"/>
                    <a:pt x="58" y="65"/>
                  </a:cubicBezTo>
                  <a:cubicBezTo>
                    <a:pt x="58" y="57"/>
                    <a:pt x="58" y="50"/>
                    <a:pt x="59" y="43"/>
                  </a:cubicBezTo>
                  <a:cubicBezTo>
                    <a:pt x="59" y="36"/>
                    <a:pt x="60" y="29"/>
                    <a:pt x="62" y="22"/>
                  </a:cubicBezTo>
                  <a:cubicBezTo>
                    <a:pt x="63" y="19"/>
                    <a:pt x="64" y="17"/>
                    <a:pt x="67" y="16"/>
                  </a:cubicBezTo>
                  <a:cubicBezTo>
                    <a:pt x="70" y="15"/>
                    <a:pt x="71" y="13"/>
                    <a:pt x="73" y="11"/>
                  </a:cubicBezTo>
                  <a:cubicBezTo>
                    <a:pt x="74" y="9"/>
                    <a:pt x="76" y="6"/>
                    <a:pt x="75" y="4"/>
                  </a:cubicBezTo>
                  <a:cubicBezTo>
                    <a:pt x="74" y="1"/>
                    <a:pt x="70" y="2"/>
                    <a:pt x="68" y="1"/>
                  </a:cubicBezTo>
                  <a:lnTo>
                    <a:pt x="66" y="1"/>
                  </a:lnTo>
                  <a:cubicBezTo>
                    <a:pt x="63" y="0"/>
                    <a:pt x="61" y="4"/>
                    <a:pt x="58" y="4"/>
                  </a:cubicBezTo>
                  <a:cubicBezTo>
                    <a:pt x="43" y="7"/>
                    <a:pt x="29" y="11"/>
                    <a:pt x="14" y="12"/>
                  </a:cubicBezTo>
                  <a:cubicBezTo>
                    <a:pt x="9" y="13"/>
                    <a:pt x="5" y="14"/>
                    <a:pt x="3" y="18"/>
                  </a:cubicBezTo>
                  <a:cubicBezTo>
                    <a:pt x="1" y="21"/>
                    <a:pt x="3" y="24"/>
                    <a:pt x="6" y="24"/>
                  </a:cubicBezTo>
                  <a:cubicBezTo>
                    <a:pt x="19" y="24"/>
                    <a:pt x="32" y="22"/>
                    <a:pt x="44" y="18"/>
                  </a:cubicBezTo>
                  <a:cubicBezTo>
                    <a:pt x="50" y="15"/>
                    <a:pt x="50" y="15"/>
                    <a:pt x="50" y="22"/>
                  </a:cubicBezTo>
                  <a:cubicBezTo>
                    <a:pt x="49" y="37"/>
                    <a:pt x="47" y="52"/>
                    <a:pt x="46" y="67"/>
                  </a:cubicBezTo>
                  <a:cubicBezTo>
                    <a:pt x="46" y="69"/>
                    <a:pt x="45" y="69"/>
                    <a:pt x="43" y="68"/>
                  </a:cubicBezTo>
                  <a:cubicBezTo>
                    <a:pt x="35" y="66"/>
                    <a:pt x="27" y="63"/>
                    <a:pt x="19" y="60"/>
                  </a:cubicBezTo>
                  <a:cubicBezTo>
                    <a:pt x="18" y="60"/>
                    <a:pt x="16" y="59"/>
                    <a:pt x="14" y="60"/>
                  </a:cubicBezTo>
                  <a:cubicBezTo>
                    <a:pt x="10" y="61"/>
                    <a:pt x="9" y="64"/>
                    <a:pt x="12" y="67"/>
                  </a:cubicBezTo>
                  <a:cubicBezTo>
                    <a:pt x="14" y="69"/>
                    <a:pt x="18" y="71"/>
                    <a:pt x="21" y="72"/>
                  </a:cubicBezTo>
                  <a:cubicBezTo>
                    <a:pt x="23" y="73"/>
                    <a:pt x="24" y="74"/>
                    <a:pt x="25" y="75"/>
                  </a:cubicBezTo>
                  <a:cubicBezTo>
                    <a:pt x="33" y="84"/>
                    <a:pt x="37" y="94"/>
                    <a:pt x="40" y="105"/>
                  </a:cubicBezTo>
                  <a:cubicBezTo>
                    <a:pt x="41" y="111"/>
                    <a:pt x="42" y="116"/>
                    <a:pt x="42" y="122"/>
                  </a:cubicBezTo>
                  <a:cubicBezTo>
                    <a:pt x="41" y="129"/>
                    <a:pt x="36" y="134"/>
                    <a:pt x="34" y="141"/>
                  </a:cubicBezTo>
                  <a:cubicBezTo>
                    <a:pt x="34" y="142"/>
                    <a:pt x="33" y="142"/>
                    <a:pt x="33" y="142"/>
                  </a:cubicBezTo>
                  <a:cubicBezTo>
                    <a:pt x="26" y="149"/>
                    <a:pt x="18" y="154"/>
                    <a:pt x="11" y="160"/>
                  </a:cubicBezTo>
                  <a:cubicBezTo>
                    <a:pt x="8" y="162"/>
                    <a:pt x="5" y="164"/>
                    <a:pt x="2" y="167"/>
                  </a:cubicBezTo>
                  <a:cubicBezTo>
                    <a:pt x="0" y="171"/>
                    <a:pt x="1" y="176"/>
                    <a:pt x="5" y="178"/>
                  </a:cubicBezTo>
                  <a:cubicBezTo>
                    <a:pt x="6" y="179"/>
                    <a:pt x="7" y="179"/>
                    <a:pt x="7" y="178"/>
                  </a:cubicBezTo>
                  <a:cubicBezTo>
                    <a:pt x="10" y="175"/>
                    <a:pt x="14" y="175"/>
                    <a:pt x="17" y="172"/>
                  </a:cubicBezTo>
                  <a:cubicBezTo>
                    <a:pt x="26" y="164"/>
                    <a:pt x="34" y="156"/>
                    <a:pt x="43" y="147"/>
                  </a:cubicBezTo>
                  <a:cubicBezTo>
                    <a:pt x="44" y="146"/>
                    <a:pt x="45" y="144"/>
                    <a:pt x="47" y="145"/>
                  </a:cubicBezTo>
                  <a:cubicBezTo>
                    <a:pt x="54" y="147"/>
                    <a:pt x="57" y="142"/>
                    <a:pt x="59" y="136"/>
                  </a:cubicBezTo>
                  <a:cubicBezTo>
                    <a:pt x="60" y="134"/>
                    <a:pt x="61" y="132"/>
                    <a:pt x="63" y="129"/>
                  </a:cubicBezTo>
                  <a:cubicBezTo>
                    <a:pt x="67" y="124"/>
                    <a:pt x="72" y="119"/>
                    <a:pt x="77" y="115"/>
                  </a:cubicBezTo>
                  <a:cubicBezTo>
                    <a:pt x="82" y="110"/>
                    <a:pt x="85" y="103"/>
                    <a:pt x="91" y="100"/>
                  </a:cubicBezTo>
                  <a:cubicBezTo>
                    <a:pt x="91" y="100"/>
                    <a:pt x="92" y="100"/>
                    <a:pt x="92" y="99"/>
                  </a:cubicBezTo>
                  <a:cubicBezTo>
                    <a:pt x="96" y="94"/>
                    <a:pt x="99" y="89"/>
                    <a:pt x="102" y="84"/>
                  </a:cubicBezTo>
                  <a:cubicBezTo>
                    <a:pt x="103" y="82"/>
                    <a:pt x="104" y="79"/>
                    <a:pt x="104" y="76"/>
                  </a:cubicBezTo>
                  <a:cubicBezTo>
                    <a:pt x="104" y="75"/>
                    <a:pt x="105" y="74"/>
                    <a:pt x="104" y="73"/>
                  </a:cubicBezTo>
                  <a:close/>
                </a:path>
              </a:pathLst>
            </a:custGeom>
            <a:solidFill>
              <a:srgbClr val="EC1C24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sz="2400">
                <a:solidFill>
                  <a:prstClr val="black"/>
                </a:solidFill>
              </a:endParaRPr>
            </a:p>
          </p:txBody>
        </p:sp>
        <p:sp>
          <p:nvSpPr>
            <p:cNvPr id="302" name="Freeform 234"/>
            <p:cNvSpPr>
              <a:spLocks noEditPoints="1"/>
            </p:cNvSpPr>
            <p:nvPr/>
          </p:nvSpPr>
          <p:spPr bwMode="auto">
            <a:xfrm>
              <a:off x="1209" y="3449"/>
              <a:ext cx="51" cy="53"/>
            </a:xfrm>
            <a:custGeom>
              <a:avLst/>
              <a:gdLst>
                <a:gd name="T0" fmla="*/ 63 w 96"/>
                <a:gd name="T1" fmla="*/ 59 h 96"/>
                <a:gd name="T2" fmla="*/ 63 w 96"/>
                <a:gd name="T3" fmla="*/ 59 h 96"/>
                <a:gd name="T4" fmla="*/ 39 w 96"/>
                <a:gd name="T5" fmla="*/ 69 h 96"/>
                <a:gd name="T6" fmla="*/ 36 w 96"/>
                <a:gd name="T7" fmla="*/ 66 h 96"/>
                <a:gd name="T8" fmla="*/ 31 w 96"/>
                <a:gd name="T9" fmla="*/ 54 h 96"/>
                <a:gd name="T10" fmla="*/ 37 w 96"/>
                <a:gd name="T11" fmla="*/ 38 h 96"/>
                <a:gd name="T12" fmla="*/ 60 w 96"/>
                <a:gd name="T13" fmla="*/ 31 h 96"/>
                <a:gd name="T14" fmla="*/ 75 w 96"/>
                <a:gd name="T15" fmla="*/ 29 h 96"/>
                <a:gd name="T16" fmla="*/ 79 w 96"/>
                <a:gd name="T17" fmla="*/ 35 h 96"/>
                <a:gd name="T18" fmla="*/ 63 w 96"/>
                <a:gd name="T19" fmla="*/ 59 h 96"/>
                <a:gd name="T20" fmla="*/ 82 w 96"/>
                <a:gd name="T21" fmla="*/ 61 h 96"/>
                <a:gd name="T22" fmla="*/ 82 w 96"/>
                <a:gd name="T23" fmla="*/ 61 h 96"/>
                <a:gd name="T24" fmla="*/ 79 w 96"/>
                <a:gd name="T25" fmla="*/ 57 h 96"/>
                <a:gd name="T26" fmla="*/ 89 w 96"/>
                <a:gd name="T27" fmla="*/ 42 h 96"/>
                <a:gd name="T28" fmla="*/ 96 w 96"/>
                <a:gd name="T29" fmla="*/ 26 h 96"/>
                <a:gd name="T30" fmla="*/ 88 w 96"/>
                <a:gd name="T31" fmla="*/ 16 h 96"/>
                <a:gd name="T32" fmla="*/ 66 w 96"/>
                <a:gd name="T33" fmla="*/ 18 h 96"/>
                <a:gd name="T34" fmla="*/ 32 w 96"/>
                <a:gd name="T35" fmla="*/ 26 h 96"/>
                <a:gd name="T36" fmla="*/ 28 w 96"/>
                <a:gd name="T37" fmla="*/ 29 h 96"/>
                <a:gd name="T38" fmla="*/ 23 w 96"/>
                <a:gd name="T39" fmla="*/ 27 h 96"/>
                <a:gd name="T40" fmla="*/ 13 w 96"/>
                <a:gd name="T41" fmla="*/ 5 h 96"/>
                <a:gd name="T42" fmla="*/ 1 w 96"/>
                <a:gd name="T43" fmla="*/ 2 h 96"/>
                <a:gd name="T44" fmla="*/ 1 w 96"/>
                <a:gd name="T45" fmla="*/ 4 h 96"/>
                <a:gd name="T46" fmla="*/ 1 w 96"/>
                <a:gd name="T47" fmla="*/ 11 h 96"/>
                <a:gd name="T48" fmla="*/ 11 w 96"/>
                <a:gd name="T49" fmla="*/ 34 h 96"/>
                <a:gd name="T50" fmla="*/ 9 w 96"/>
                <a:gd name="T51" fmla="*/ 41 h 96"/>
                <a:gd name="T52" fmla="*/ 8 w 96"/>
                <a:gd name="T53" fmla="*/ 51 h 96"/>
                <a:gd name="T54" fmla="*/ 14 w 96"/>
                <a:gd name="T55" fmla="*/ 57 h 96"/>
                <a:gd name="T56" fmla="*/ 22 w 96"/>
                <a:gd name="T57" fmla="*/ 66 h 96"/>
                <a:gd name="T58" fmla="*/ 20 w 96"/>
                <a:gd name="T59" fmla="*/ 75 h 96"/>
                <a:gd name="T60" fmla="*/ 16 w 96"/>
                <a:gd name="T61" fmla="*/ 81 h 96"/>
                <a:gd name="T62" fmla="*/ 22 w 96"/>
                <a:gd name="T63" fmla="*/ 86 h 96"/>
                <a:gd name="T64" fmla="*/ 30 w 96"/>
                <a:gd name="T65" fmla="*/ 91 h 96"/>
                <a:gd name="T66" fmla="*/ 41 w 96"/>
                <a:gd name="T67" fmla="*/ 92 h 96"/>
                <a:gd name="T68" fmla="*/ 44 w 96"/>
                <a:gd name="T69" fmla="*/ 85 h 96"/>
                <a:gd name="T70" fmla="*/ 47 w 96"/>
                <a:gd name="T71" fmla="*/ 82 h 96"/>
                <a:gd name="T72" fmla="*/ 62 w 96"/>
                <a:gd name="T73" fmla="*/ 76 h 96"/>
                <a:gd name="T74" fmla="*/ 84 w 96"/>
                <a:gd name="T75" fmla="*/ 71 h 96"/>
                <a:gd name="T76" fmla="*/ 91 w 96"/>
                <a:gd name="T77" fmla="*/ 66 h 96"/>
                <a:gd name="T78" fmla="*/ 89 w 96"/>
                <a:gd name="T79" fmla="*/ 62 h 96"/>
                <a:gd name="T80" fmla="*/ 82 w 96"/>
                <a:gd name="T81" fmla="*/ 61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96" h="96">
                  <a:moveTo>
                    <a:pt x="63" y="59"/>
                  </a:moveTo>
                  <a:lnTo>
                    <a:pt x="63" y="59"/>
                  </a:lnTo>
                  <a:cubicBezTo>
                    <a:pt x="56" y="65"/>
                    <a:pt x="48" y="68"/>
                    <a:pt x="39" y="69"/>
                  </a:cubicBezTo>
                  <a:cubicBezTo>
                    <a:pt x="37" y="69"/>
                    <a:pt x="36" y="68"/>
                    <a:pt x="36" y="66"/>
                  </a:cubicBezTo>
                  <a:cubicBezTo>
                    <a:pt x="34" y="62"/>
                    <a:pt x="32" y="58"/>
                    <a:pt x="31" y="54"/>
                  </a:cubicBezTo>
                  <a:cubicBezTo>
                    <a:pt x="28" y="47"/>
                    <a:pt x="30" y="42"/>
                    <a:pt x="37" y="38"/>
                  </a:cubicBezTo>
                  <a:cubicBezTo>
                    <a:pt x="44" y="34"/>
                    <a:pt x="52" y="32"/>
                    <a:pt x="60" y="31"/>
                  </a:cubicBezTo>
                  <a:cubicBezTo>
                    <a:pt x="65" y="30"/>
                    <a:pt x="70" y="29"/>
                    <a:pt x="75" y="29"/>
                  </a:cubicBezTo>
                  <a:cubicBezTo>
                    <a:pt x="82" y="29"/>
                    <a:pt x="82" y="29"/>
                    <a:pt x="79" y="35"/>
                  </a:cubicBezTo>
                  <a:cubicBezTo>
                    <a:pt x="74" y="43"/>
                    <a:pt x="69" y="52"/>
                    <a:pt x="63" y="59"/>
                  </a:cubicBezTo>
                  <a:close/>
                  <a:moveTo>
                    <a:pt x="82" y="61"/>
                  </a:moveTo>
                  <a:lnTo>
                    <a:pt x="82" y="61"/>
                  </a:lnTo>
                  <a:cubicBezTo>
                    <a:pt x="78" y="61"/>
                    <a:pt x="78" y="60"/>
                    <a:pt x="79" y="57"/>
                  </a:cubicBezTo>
                  <a:cubicBezTo>
                    <a:pt x="82" y="51"/>
                    <a:pt x="85" y="47"/>
                    <a:pt x="89" y="42"/>
                  </a:cubicBezTo>
                  <a:cubicBezTo>
                    <a:pt x="92" y="38"/>
                    <a:pt x="96" y="32"/>
                    <a:pt x="96" y="26"/>
                  </a:cubicBezTo>
                  <a:cubicBezTo>
                    <a:pt x="96" y="19"/>
                    <a:pt x="94" y="18"/>
                    <a:pt x="88" y="16"/>
                  </a:cubicBezTo>
                  <a:cubicBezTo>
                    <a:pt x="80" y="15"/>
                    <a:pt x="73" y="16"/>
                    <a:pt x="66" y="18"/>
                  </a:cubicBezTo>
                  <a:cubicBezTo>
                    <a:pt x="55" y="21"/>
                    <a:pt x="42" y="19"/>
                    <a:pt x="32" y="26"/>
                  </a:cubicBezTo>
                  <a:cubicBezTo>
                    <a:pt x="31" y="27"/>
                    <a:pt x="29" y="28"/>
                    <a:pt x="28" y="29"/>
                  </a:cubicBezTo>
                  <a:cubicBezTo>
                    <a:pt x="25" y="30"/>
                    <a:pt x="24" y="30"/>
                    <a:pt x="23" y="27"/>
                  </a:cubicBezTo>
                  <a:cubicBezTo>
                    <a:pt x="20" y="20"/>
                    <a:pt x="16" y="13"/>
                    <a:pt x="13" y="5"/>
                  </a:cubicBezTo>
                  <a:cubicBezTo>
                    <a:pt x="11" y="1"/>
                    <a:pt x="4" y="0"/>
                    <a:pt x="1" y="2"/>
                  </a:cubicBezTo>
                  <a:cubicBezTo>
                    <a:pt x="1" y="3"/>
                    <a:pt x="1" y="3"/>
                    <a:pt x="1" y="4"/>
                  </a:cubicBezTo>
                  <a:cubicBezTo>
                    <a:pt x="1" y="6"/>
                    <a:pt x="0" y="9"/>
                    <a:pt x="1" y="11"/>
                  </a:cubicBezTo>
                  <a:cubicBezTo>
                    <a:pt x="5" y="19"/>
                    <a:pt x="8" y="26"/>
                    <a:pt x="11" y="34"/>
                  </a:cubicBezTo>
                  <a:cubicBezTo>
                    <a:pt x="13" y="37"/>
                    <a:pt x="13" y="39"/>
                    <a:pt x="9" y="41"/>
                  </a:cubicBezTo>
                  <a:cubicBezTo>
                    <a:pt x="5" y="44"/>
                    <a:pt x="5" y="47"/>
                    <a:pt x="8" y="51"/>
                  </a:cubicBezTo>
                  <a:cubicBezTo>
                    <a:pt x="9" y="53"/>
                    <a:pt x="11" y="55"/>
                    <a:pt x="14" y="57"/>
                  </a:cubicBezTo>
                  <a:cubicBezTo>
                    <a:pt x="17" y="59"/>
                    <a:pt x="20" y="62"/>
                    <a:pt x="22" y="66"/>
                  </a:cubicBezTo>
                  <a:cubicBezTo>
                    <a:pt x="24" y="70"/>
                    <a:pt x="24" y="73"/>
                    <a:pt x="20" y="75"/>
                  </a:cubicBezTo>
                  <a:cubicBezTo>
                    <a:pt x="18" y="77"/>
                    <a:pt x="16" y="79"/>
                    <a:pt x="16" y="81"/>
                  </a:cubicBezTo>
                  <a:cubicBezTo>
                    <a:pt x="17" y="84"/>
                    <a:pt x="20" y="85"/>
                    <a:pt x="22" y="86"/>
                  </a:cubicBezTo>
                  <a:cubicBezTo>
                    <a:pt x="26" y="86"/>
                    <a:pt x="28" y="88"/>
                    <a:pt x="30" y="91"/>
                  </a:cubicBezTo>
                  <a:cubicBezTo>
                    <a:pt x="32" y="96"/>
                    <a:pt x="37" y="96"/>
                    <a:pt x="41" y="92"/>
                  </a:cubicBezTo>
                  <a:cubicBezTo>
                    <a:pt x="42" y="90"/>
                    <a:pt x="43" y="87"/>
                    <a:pt x="44" y="85"/>
                  </a:cubicBezTo>
                  <a:cubicBezTo>
                    <a:pt x="44" y="84"/>
                    <a:pt x="45" y="82"/>
                    <a:pt x="47" y="82"/>
                  </a:cubicBezTo>
                  <a:cubicBezTo>
                    <a:pt x="52" y="80"/>
                    <a:pt x="57" y="78"/>
                    <a:pt x="62" y="76"/>
                  </a:cubicBezTo>
                  <a:cubicBezTo>
                    <a:pt x="69" y="75"/>
                    <a:pt x="77" y="74"/>
                    <a:pt x="84" y="71"/>
                  </a:cubicBezTo>
                  <a:cubicBezTo>
                    <a:pt x="86" y="70"/>
                    <a:pt x="89" y="68"/>
                    <a:pt x="91" y="66"/>
                  </a:cubicBezTo>
                  <a:cubicBezTo>
                    <a:pt x="92" y="63"/>
                    <a:pt x="92" y="62"/>
                    <a:pt x="89" y="62"/>
                  </a:cubicBezTo>
                  <a:cubicBezTo>
                    <a:pt x="87" y="61"/>
                    <a:pt x="84" y="61"/>
                    <a:pt x="82" y="61"/>
                  </a:cubicBezTo>
                  <a:close/>
                </a:path>
              </a:pathLst>
            </a:custGeom>
            <a:solidFill>
              <a:srgbClr val="EC1C24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sz="2400">
                <a:solidFill>
                  <a:prstClr val="black"/>
                </a:solidFill>
              </a:endParaRPr>
            </a:p>
          </p:txBody>
        </p:sp>
        <p:sp>
          <p:nvSpPr>
            <p:cNvPr id="303" name="Freeform 235"/>
            <p:cNvSpPr>
              <a:spLocks/>
            </p:cNvSpPr>
            <p:nvPr/>
          </p:nvSpPr>
          <p:spPr bwMode="auto">
            <a:xfrm>
              <a:off x="580" y="3435"/>
              <a:ext cx="89" cy="89"/>
            </a:xfrm>
            <a:custGeom>
              <a:avLst/>
              <a:gdLst>
                <a:gd name="T0" fmla="*/ 0 w 165"/>
                <a:gd name="T1" fmla="*/ 61 h 160"/>
                <a:gd name="T2" fmla="*/ 59 w 165"/>
                <a:gd name="T3" fmla="*/ 48 h 160"/>
                <a:gd name="T4" fmla="*/ 109 w 165"/>
                <a:gd name="T5" fmla="*/ 31 h 160"/>
                <a:gd name="T6" fmla="*/ 106 w 165"/>
                <a:gd name="T7" fmla="*/ 17 h 160"/>
                <a:gd name="T8" fmla="*/ 100 w 165"/>
                <a:gd name="T9" fmla="*/ 3 h 160"/>
                <a:gd name="T10" fmla="*/ 114 w 165"/>
                <a:gd name="T11" fmla="*/ 5 h 160"/>
                <a:gd name="T12" fmla="*/ 123 w 165"/>
                <a:gd name="T13" fmla="*/ 24 h 160"/>
                <a:gd name="T14" fmla="*/ 150 w 165"/>
                <a:gd name="T15" fmla="*/ 17 h 160"/>
                <a:gd name="T16" fmla="*/ 161 w 165"/>
                <a:gd name="T17" fmla="*/ 17 h 160"/>
                <a:gd name="T18" fmla="*/ 152 w 165"/>
                <a:gd name="T19" fmla="*/ 27 h 160"/>
                <a:gd name="T20" fmla="*/ 130 w 165"/>
                <a:gd name="T21" fmla="*/ 39 h 160"/>
                <a:gd name="T22" fmla="*/ 132 w 165"/>
                <a:gd name="T23" fmla="*/ 61 h 160"/>
                <a:gd name="T24" fmla="*/ 134 w 165"/>
                <a:gd name="T25" fmla="*/ 87 h 160"/>
                <a:gd name="T26" fmla="*/ 148 w 165"/>
                <a:gd name="T27" fmla="*/ 95 h 160"/>
                <a:gd name="T28" fmla="*/ 153 w 165"/>
                <a:gd name="T29" fmla="*/ 100 h 160"/>
                <a:gd name="T30" fmla="*/ 164 w 165"/>
                <a:gd name="T31" fmla="*/ 102 h 160"/>
                <a:gd name="T32" fmla="*/ 155 w 165"/>
                <a:gd name="T33" fmla="*/ 113 h 160"/>
                <a:gd name="T34" fmla="*/ 139 w 165"/>
                <a:gd name="T35" fmla="*/ 105 h 160"/>
                <a:gd name="T36" fmla="*/ 136 w 165"/>
                <a:gd name="T37" fmla="*/ 142 h 160"/>
                <a:gd name="T38" fmla="*/ 121 w 165"/>
                <a:gd name="T39" fmla="*/ 157 h 160"/>
                <a:gd name="T40" fmla="*/ 104 w 165"/>
                <a:gd name="T41" fmla="*/ 122 h 160"/>
                <a:gd name="T42" fmla="*/ 98 w 165"/>
                <a:gd name="T43" fmla="*/ 97 h 160"/>
                <a:gd name="T44" fmla="*/ 101 w 165"/>
                <a:gd name="T45" fmla="*/ 97 h 160"/>
                <a:gd name="T46" fmla="*/ 121 w 165"/>
                <a:gd name="T47" fmla="*/ 137 h 160"/>
                <a:gd name="T48" fmla="*/ 125 w 165"/>
                <a:gd name="T49" fmla="*/ 136 h 160"/>
                <a:gd name="T50" fmla="*/ 123 w 165"/>
                <a:gd name="T51" fmla="*/ 99 h 160"/>
                <a:gd name="T52" fmla="*/ 115 w 165"/>
                <a:gd name="T53" fmla="*/ 96 h 160"/>
                <a:gd name="T54" fmla="*/ 124 w 165"/>
                <a:gd name="T55" fmla="*/ 84 h 160"/>
                <a:gd name="T56" fmla="*/ 116 w 165"/>
                <a:gd name="T57" fmla="*/ 44 h 160"/>
                <a:gd name="T58" fmla="*/ 89 w 165"/>
                <a:gd name="T59" fmla="*/ 51 h 160"/>
                <a:gd name="T60" fmla="*/ 88 w 165"/>
                <a:gd name="T61" fmla="*/ 55 h 160"/>
                <a:gd name="T62" fmla="*/ 88 w 165"/>
                <a:gd name="T63" fmla="*/ 86 h 160"/>
                <a:gd name="T64" fmla="*/ 86 w 165"/>
                <a:gd name="T65" fmla="*/ 108 h 160"/>
                <a:gd name="T66" fmla="*/ 62 w 165"/>
                <a:gd name="T67" fmla="*/ 148 h 160"/>
                <a:gd name="T68" fmla="*/ 52 w 165"/>
                <a:gd name="T69" fmla="*/ 143 h 160"/>
                <a:gd name="T70" fmla="*/ 76 w 165"/>
                <a:gd name="T71" fmla="*/ 95 h 160"/>
                <a:gd name="T72" fmla="*/ 75 w 165"/>
                <a:gd name="T73" fmla="*/ 60 h 160"/>
                <a:gd name="T74" fmla="*/ 28 w 165"/>
                <a:gd name="T75" fmla="*/ 66 h 160"/>
                <a:gd name="T76" fmla="*/ 1 w 165"/>
                <a:gd name="T77" fmla="*/ 65 h 160"/>
                <a:gd name="T78" fmla="*/ 0 w 165"/>
                <a:gd name="T79" fmla="*/ 61 h 1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165" h="160">
                  <a:moveTo>
                    <a:pt x="0" y="61"/>
                  </a:moveTo>
                  <a:lnTo>
                    <a:pt x="0" y="61"/>
                  </a:lnTo>
                  <a:cubicBezTo>
                    <a:pt x="4" y="57"/>
                    <a:pt x="10" y="56"/>
                    <a:pt x="16" y="55"/>
                  </a:cubicBezTo>
                  <a:cubicBezTo>
                    <a:pt x="31" y="54"/>
                    <a:pt x="45" y="52"/>
                    <a:pt x="59" y="48"/>
                  </a:cubicBezTo>
                  <a:cubicBezTo>
                    <a:pt x="74" y="44"/>
                    <a:pt x="88" y="41"/>
                    <a:pt x="102" y="35"/>
                  </a:cubicBezTo>
                  <a:cubicBezTo>
                    <a:pt x="104" y="34"/>
                    <a:pt x="107" y="33"/>
                    <a:pt x="109" y="31"/>
                  </a:cubicBezTo>
                  <a:cubicBezTo>
                    <a:pt x="111" y="30"/>
                    <a:pt x="111" y="29"/>
                    <a:pt x="111" y="27"/>
                  </a:cubicBezTo>
                  <a:cubicBezTo>
                    <a:pt x="110" y="23"/>
                    <a:pt x="108" y="20"/>
                    <a:pt x="106" y="17"/>
                  </a:cubicBezTo>
                  <a:cubicBezTo>
                    <a:pt x="104" y="15"/>
                    <a:pt x="102" y="13"/>
                    <a:pt x="101" y="12"/>
                  </a:cubicBezTo>
                  <a:cubicBezTo>
                    <a:pt x="99" y="9"/>
                    <a:pt x="99" y="6"/>
                    <a:pt x="100" y="3"/>
                  </a:cubicBezTo>
                  <a:cubicBezTo>
                    <a:pt x="100" y="1"/>
                    <a:pt x="102" y="0"/>
                    <a:pt x="104" y="0"/>
                  </a:cubicBezTo>
                  <a:cubicBezTo>
                    <a:pt x="108" y="0"/>
                    <a:pt x="111" y="2"/>
                    <a:pt x="114" y="5"/>
                  </a:cubicBezTo>
                  <a:cubicBezTo>
                    <a:pt x="117" y="8"/>
                    <a:pt x="118" y="12"/>
                    <a:pt x="120" y="16"/>
                  </a:cubicBezTo>
                  <a:cubicBezTo>
                    <a:pt x="121" y="19"/>
                    <a:pt x="122" y="22"/>
                    <a:pt x="123" y="24"/>
                  </a:cubicBezTo>
                  <a:cubicBezTo>
                    <a:pt x="124" y="26"/>
                    <a:pt x="125" y="26"/>
                    <a:pt x="127" y="26"/>
                  </a:cubicBezTo>
                  <a:cubicBezTo>
                    <a:pt x="135" y="23"/>
                    <a:pt x="142" y="20"/>
                    <a:pt x="150" y="17"/>
                  </a:cubicBezTo>
                  <a:cubicBezTo>
                    <a:pt x="153" y="16"/>
                    <a:pt x="156" y="16"/>
                    <a:pt x="159" y="15"/>
                  </a:cubicBezTo>
                  <a:cubicBezTo>
                    <a:pt x="161" y="15"/>
                    <a:pt x="162" y="16"/>
                    <a:pt x="161" y="17"/>
                  </a:cubicBezTo>
                  <a:cubicBezTo>
                    <a:pt x="161" y="20"/>
                    <a:pt x="160" y="22"/>
                    <a:pt x="157" y="24"/>
                  </a:cubicBezTo>
                  <a:cubicBezTo>
                    <a:pt x="156" y="26"/>
                    <a:pt x="154" y="27"/>
                    <a:pt x="152" y="27"/>
                  </a:cubicBezTo>
                  <a:cubicBezTo>
                    <a:pt x="146" y="31"/>
                    <a:pt x="139" y="33"/>
                    <a:pt x="132" y="36"/>
                  </a:cubicBezTo>
                  <a:cubicBezTo>
                    <a:pt x="131" y="37"/>
                    <a:pt x="130" y="38"/>
                    <a:pt x="130" y="39"/>
                  </a:cubicBezTo>
                  <a:cubicBezTo>
                    <a:pt x="130" y="40"/>
                    <a:pt x="130" y="41"/>
                    <a:pt x="130" y="42"/>
                  </a:cubicBezTo>
                  <a:cubicBezTo>
                    <a:pt x="130" y="48"/>
                    <a:pt x="130" y="54"/>
                    <a:pt x="132" y="61"/>
                  </a:cubicBezTo>
                  <a:cubicBezTo>
                    <a:pt x="133" y="66"/>
                    <a:pt x="133" y="71"/>
                    <a:pt x="133" y="77"/>
                  </a:cubicBezTo>
                  <a:cubicBezTo>
                    <a:pt x="133" y="80"/>
                    <a:pt x="133" y="83"/>
                    <a:pt x="134" y="87"/>
                  </a:cubicBezTo>
                  <a:cubicBezTo>
                    <a:pt x="134" y="88"/>
                    <a:pt x="135" y="89"/>
                    <a:pt x="136" y="90"/>
                  </a:cubicBezTo>
                  <a:cubicBezTo>
                    <a:pt x="140" y="92"/>
                    <a:pt x="144" y="94"/>
                    <a:pt x="148" y="95"/>
                  </a:cubicBezTo>
                  <a:cubicBezTo>
                    <a:pt x="150" y="96"/>
                    <a:pt x="151" y="97"/>
                    <a:pt x="152" y="98"/>
                  </a:cubicBezTo>
                  <a:cubicBezTo>
                    <a:pt x="153" y="99"/>
                    <a:pt x="153" y="99"/>
                    <a:pt x="153" y="100"/>
                  </a:cubicBezTo>
                  <a:cubicBezTo>
                    <a:pt x="156" y="103"/>
                    <a:pt x="156" y="103"/>
                    <a:pt x="159" y="101"/>
                  </a:cubicBezTo>
                  <a:cubicBezTo>
                    <a:pt x="161" y="98"/>
                    <a:pt x="163" y="99"/>
                    <a:pt x="164" y="102"/>
                  </a:cubicBezTo>
                  <a:cubicBezTo>
                    <a:pt x="164" y="103"/>
                    <a:pt x="164" y="104"/>
                    <a:pt x="164" y="105"/>
                  </a:cubicBezTo>
                  <a:cubicBezTo>
                    <a:pt x="165" y="111"/>
                    <a:pt x="161" y="113"/>
                    <a:pt x="155" y="113"/>
                  </a:cubicBezTo>
                  <a:cubicBezTo>
                    <a:pt x="153" y="113"/>
                    <a:pt x="151" y="112"/>
                    <a:pt x="149" y="111"/>
                  </a:cubicBezTo>
                  <a:cubicBezTo>
                    <a:pt x="146" y="109"/>
                    <a:pt x="142" y="107"/>
                    <a:pt x="139" y="105"/>
                  </a:cubicBezTo>
                  <a:cubicBezTo>
                    <a:pt x="137" y="104"/>
                    <a:pt x="136" y="105"/>
                    <a:pt x="136" y="107"/>
                  </a:cubicBezTo>
                  <a:cubicBezTo>
                    <a:pt x="136" y="119"/>
                    <a:pt x="136" y="131"/>
                    <a:pt x="136" y="142"/>
                  </a:cubicBezTo>
                  <a:cubicBezTo>
                    <a:pt x="136" y="148"/>
                    <a:pt x="133" y="153"/>
                    <a:pt x="129" y="157"/>
                  </a:cubicBezTo>
                  <a:cubicBezTo>
                    <a:pt x="126" y="160"/>
                    <a:pt x="124" y="159"/>
                    <a:pt x="121" y="157"/>
                  </a:cubicBezTo>
                  <a:cubicBezTo>
                    <a:pt x="118" y="155"/>
                    <a:pt x="116" y="152"/>
                    <a:pt x="114" y="148"/>
                  </a:cubicBezTo>
                  <a:cubicBezTo>
                    <a:pt x="109" y="140"/>
                    <a:pt x="106" y="131"/>
                    <a:pt x="104" y="122"/>
                  </a:cubicBezTo>
                  <a:cubicBezTo>
                    <a:pt x="101" y="114"/>
                    <a:pt x="100" y="107"/>
                    <a:pt x="98" y="99"/>
                  </a:cubicBezTo>
                  <a:cubicBezTo>
                    <a:pt x="98" y="98"/>
                    <a:pt x="98" y="98"/>
                    <a:pt x="98" y="97"/>
                  </a:cubicBezTo>
                  <a:cubicBezTo>
                    <a:pt x="98" y="96"/>
                    <a:pt x="99" y="96"/>
                    <a:pt x="100" y="95"/>
                  </a:cubicBezTo>
                  <a:cubicBezTo>
                    <a:pt x="101" y="95"/>
                    <a:pt x="101" y="96"/>
                    <a:pt x="101" y="97"/>
                  </a:cubicBezTo>
                  <a:cubicBezTo>
                    <a:pt x="106" y="103"/>
                    <a:pt x="107" y="111"/>
                    <a:pt x="111" y="118"/>
                  </a:cubicBezTo>
                  <a:cubicBezTo>
                    <a:pt x="114" y="124"/>
                    <a:pt x="117" y="131"/>
                    <a:pt x="121" y="137"/>
                  </a:cubicBezTo>
                  <a:cubicBezTo>
                    <a:pt x="122" y="138"/>
                    <a:pt x="122" y="139"/>
                    <a:pt x="124" y="139"/>
                  </a:cubicBezTo>
                  <a:cubicBezTo>
                    <a:pt x="125" y="138"/>
                    <a:pt x="125" y="137"/>
                    <a:pt x="125" y="136"/>
                  </a:cubicBezTo>
                  <a:cubicBezTo>
                    <a:pt x="125" y="124"/>
                    <a:pt x="125" y="113"/>
                    <a:pt x="125" y="101"/>
                  </a:cubicBezTo>
                  <a:cubicBezTo>
                    <a:pt x="125" y="100"/>
                    <a:pt x="124" y="99"/>
                    <a:pt x="123" y="99"/>
                  </a:cubicBezTo>
                  <a:cubicBezTo>
                    <a:pt x="121" y="99"/>
                    <a:pt x="119" y="98"/>
                    <a:pt x="116" y="97"/>
                  </a:cubicBezTo>
                  <a:cubicBezTo>
                    <a:pt x="116" y="97"/>
                    <a:pt x="115" y="97"/>
                    <a:pt x="115" y="96"/>
                  </a:cubicBezTo>
                  <a:cubicBezTo>
                    <a:pt x="115" y="95"/>
                    <a:pt x="116" y="95"/>
                    <a:pt x="116" y="95"/>
                  </a:cubicBezTo>
                  <a:cubicBezTo>
                    <a:pt x="121" y="93"/>
                    <a:pt x="124" y="90"/>
                    <a:pt x="124" y="84"/>
                  </a:cubicBezTo>
                  <a:cubicBezTo>
                    <a:pt x="122" y="73"/>
                    <a:pt x="122" y="62"/>
                    <a:pt x="119" y="51"/>
                  </a:cubicBezTo>
                  <a:cubicBezTo>
                    <a:pt x="118" y="48"/>
                    <a:pt x="117" y="46"/>
                    <a:pt x="116" y="44"/>
                  </a:cubicBezTo>
                  <a:cubicBezTo>
                    <a:pt x="115" y="43"/>
                    <a:pt x="114" y="42"/>
                    <a:pt x="112" y="43"/>
                  </a:cubicBezTo>
                  <a:cubicBezTo>
                    <a:pt x="105" y="46"/>
                    <a:pt x="97" y="49"/>
                    <a:pt x="89" y="51"/>
                  </a:cubicBezTo>
                  <a:cubicBezTo>
                    <a:pt x="88" y="52"/>
                    <a:pt x="87" y="53"/>
                    <a:pt x="88" y="54"/>
                  </a:cubicBezTo>
                  <a:cubicBezTo>
                    <a:pt x="88" y="55"/>
                    <a:pt x="88" y="55"/>
                    <a:pt x="88" y="55"/>
                  </a:cubicBezTo>
                  <a:cubicBezTo>
                    <a:pt x="87" y="64"/>
                    <a:pt x="90" y="72"/>
                    <a:pt x="89" y="81"/>
                  </a:cubicBezTo>
                  <a:cubicBezTo>
                    <a:pt x="89" y="83"/>
                    <a:pt x="89" y="84"/>
                    <a:pt x="88" y="86"/>
                  </a:cubicBezTo>
                  <a:cubicBezTo>
                    <a:pt x="87" y="89"/>
                    <a:pt x="87" y="92"/>
                    <a:pt x="87" y="95"/>
                  </a:cubicBezTo>
                  <a:cubicBezTo>
                    <a:pt x="87" y="99"/>
                    <a:pt x="87" y="104"/>
                    <a:pt x="86" y="108"/>
                  </a:cubicBezTo>
                  <a:cubicBezTo>
                    <a:pt x="86" y="109"/>
                    <a:pt x="85" y="110"/>
                    <a:pt x="85" y="111"/>
                  </a:cubicBezTo>
                  <a:cubicBezTo>
                    <a:pt x="78" y="124"/>
                    <a:pt x="71" y="136"/>
                    <a:pt x="62" y="148"/>
                  </a:cubicBezTo>
                  <a:cubicBezTo>
                    <a:pt x="60" y="150"/>
                    <a:pt x="57" y="150"/>
                    <a:pt x="54" y="149"/>
                  </a:cubicBezTo>
                  <a:cubicBezTo>
                    <a:pt x="52" y="148"/>
                    <a:pt x="51" y="146"/>
                    <a:pt x="52" y="143"/>
                  </a:cubicBezTo>
                  <a:cubicBezTo>
                    <a:pt x="53" y="137"/>
                    <a:pt x="57" y="132"/>
                    <a:pt x="61" y="128"/>
                  </a:cubicBezTo>
                  <a:cubicBezTo>
                    <a:pt x="70" y="119"/>
                    <a:pt x="74" y="107"/>
                    <a:pt x="76" y="95"/>
                  </a:cubicBezTo>
                  <a:cubicBezTo>
                    <a:pt x="77" y="86"/>
                    <a:pt x="76" y="76"/>
                    <a:pt x="76" y="66"/>
                  </a:cubicBezTo>
                  <a:cubicBezTo>
                    <a:pt x="76" y="64"/>
                    <a:pt x="76" y="62"/>
                    <a:pt x="75" y="60"/>
                  </a:cubicBezTo>
                  <a:cubicBezTo>
                    <a:pt x="74" y="58"/>
                    <a:pt x="73" y="57"/>
                    <a:pt x="70" y="57"/>
                  </a:cubicBezTo>
                  <a:cubicBezTo>
                    <a:pt x="56" y="60"/>
                    <a:pt x="42" y="63"/>
                    <a:pt x="28" y="66"/>
                  </a:cubicBezTo>
                  <a:cubicBezTo>
                    <a:pt x="21" y="67"/>
                    <a:pt x="13" y="69"/>
                    <a:pt x="6" y="68"/>
                  </a:cubicBezTo>
                  <a:cubicBezTo>
                    <a:pt x="3" y="68"/>
                    <a:pt x="2" y="68"/>
                    <a:pt x="1" y="65"/>
                  </a:cubicBezTo>
                  <a:cubicBezTo>
                    <a:pt x="1" y="64"/>
                    <a:pt x="1" y="63"/>
                    <a:pt x="0" y="62"/>
                  </a:cubicBezTo>
                  <a:lnTo>
                    <a:pt x="0" y="61"/>
                  </a:lnTo>
                  <a:close/>
                </a:path>
              </a:pathLst>
            </a:custGeom>
            <a:solidFill>
              <a:srgbClr val="EC1C24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sz="2400">
                <a:solidFill>
                  <a:prstClr val="black"/>
                </a:solidFill>
              </a:endParaRPr>
            </a:p>
          </p:txBody>
        </p:sp>
        <p:sp>
          <p:nvSpPr>
            <p:cNvPr id="304" name="Freeform 236"/>
            <p:cNvSpPr>
              <a:spLocks/>
            </p:cNvSpPr>
            <p:nvPr/>
          </p:nvSpPr>
          <p:spPr bwMode="auto">
            <a:xfrm>
              <a:off x="604" y="3357"/>
              <a:ext cx="58" cy="78"/>
            </a:xfrm>
            <a:custGeom>
              <a:avLst/>
              <a:gdLst>
                <a:gd name="T0" fmla="*/ 48 w 109"/>
                <a:gd name="T1" fmla="*/ 0 h 141"/>
                <a:gd name="T2" fmla="*/ 62 w 109"/>
                <a:gd name="T3" fmla="*/ 25 h 141"/>
                <a:gd name="T4" fmla="*/ 69 w 109"/>
                <a:gd name="T5" fmla="*/ 46 h 141"/>
                <a:gd name="T6" fmla="*/ 78 w 109"/>
                <a:gd name="T7" fmla="*/ 61 h 141"/>
                <a:gd name="T8" fmla="*/ 107 w 109"/>
                <a:gd name="T9" fmla="*/ 55 h 141"/>
                <a:gd name="T10" fmla="*/ 99 w 109"/>
                <a:gd name="T11" fmla="*/ 68 h 141"/>
                <a:gd name="T12" fmla="*/ 58 w 109"/>
                <a:gd name="T13" fmla="*/ 76 h 141"/>
                <a:gd name="T14" fmla="*/ 48 w 109"/>
                <a:gd name="T15" fmla="*/ 81 h 141"/>
                <a:gd name="T16" fmla="*/ 43 w 109"/>
                <a:gd name="T17" fmla="*/ 87 h 141"/>
                <a:gd name="T18" fmla="*/ 52 w 109"/>
                <a:gd name="T19" fmla="*/ 112 h 141"/>
                <a:gd name="T20" fmla="*/ 84 w 109"/>
                <a:gd name="T21" fmla="*/ 97 h 141"/>
                <a:gd name="T22" fmla="*/ 88 w 109"/>
                <a:gd name="T23" fmla="*/ 82 h 141"/>
                <a:gd name="T24" fmla="*/ 93 w 109"/>
                <a:gd name="T25" fmla="*/ 75 h 141"/>
                <a:gd name="T26" fmla="*/ 100 w 109"/>
                <a:gd name="T27" fmla="*/ 81 h 141"/>
                <a:gd name="T28" fmla="*/ 79 w 109"/>
                <a:gd name="T29" fmla="*/ 118 h 141"/>
                <a:gd name="T30" fmla="*/ 81 w 109"/>
                <a:gd name="T31" fmla="*/ 119 h 141"/>
                <a:gd name="T32" fmla="*/ 105 w 109"/>
                <a:gd name="T33" fmla="*/ 117 h 141"/>
                <a:gd name="T34" fmla="*/ 99 w 109"/>
                <a:gd name="T35" fmla="*/ 124 h 141"/>
                <a:gd name="T36" fmla="*/ 27 w 109"/>
                <a:gd name="T37" fmla="*/ 141 h 141"/>
                <a:gd name="T38" fmla="*/ 14 w 109"/>
                <a:gd name="T39" fmla="*/ 140 h 141"/>
                <a:gd name="T40" fmla="*/ 11 w 109"/>
                <a:gd name="T41" fmla="*/ 134 h 141"/>
                <a:gd name="T42" fmla="*/ 25 w 109"/>
                <a:gd name="T43" fmla="*/ 128 h 141"/>
                <a:gd name="T44" fmla="*/ 44 w 109"/>
                <a:gd name="T45" fmla="*/ 124 h 141"/>
                <a:gd name="T46" fmla="*/ 41 w 109"/>
                <a:gd name="T47" fmla="*/ 113 h 141"/>
                <a:gd name="T48" fmla="*/ 27 w 109"/>
                <a:gd name="T49" fmla="*/ 89 h 141"/>
                <a:gd name="T50" fmla="*/ 27 w 109"/>
                <a:gd name="T51" fmla="*/ 82 h 141"/>
                <a:gd name="T52" fmla="*/ 43 w 109"/>
                <a:gd name="T53" fmla="*/ 79 h 141"/>
                <a:gd name="T54" fmla="*/ 2 w 109"/>
                <a:gd name="T55" fmla="*/ 78 h 141"/>
                <a:gd name="T56" fmla="*/ 10 w 109"/>
                <a:gd name="T57" fmla="*/ 67 h 141"/>
                <a:gd name="T58" fmla="*/ 16 w 109"/>
                <a:gd name="T59" fmla="*/ 68 h 141"/>
                <a:gd name="T60" fmla="*/ 36 w 109"/>
                <a:gd name="T61" fmla="*/ 69 h 141"/>
                <a:gd name="T62" fmla="*/ 66 w 109"/>
                <a:gd name="T63" fmla="*/ 59 h 141"/>
                <a:gd name="T64" fmla="*/ 42 w 109"/>
                <a:gd name="T65" fmla="*/ 18 h 141"/>
                <a:gd name="T66" fmla="*/ 38 w 109"/>
                <a:gd name="T67" fmla="*/ 18 h 141"/>
                <a:gd name="T68" fmla="*/ 39 w 109"/>
                <a:gd name="T69" fmla="*/ 10 h 141"/>
                <a:gd name="T70" fmla="*/ 47 w 109"/>
                <a:gd name="T71" fmla="*/ 0 h 1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109" h="141">
                  <a:moveTo>
                    <a:pt x="48" y="0"/>
                  </a:moveTo>
                  <a:lnTo>
                    <a:pt x="48" y="0"/>
                  </a:lnTo>
                  <a:cubicBezTo>
                    <a:pt x="50" y="1"/>
                    <a:pt x="51" y="2"/>
                    <a:pt x="52" y="4"/>
                  </a:cubicBezTo>
                  <a:cubicBezTo>
                    <a:pt x="56" y="11"/>
                    <a:pt x="59" y="18"/>
                    <a:pt x="62" y="25"/>
                  </a:cubicBezTo>
                  <a:cubicBezTo>
                    <a:pt x="63" y="28"/>
                    <a:pt x="64" y="31"/>
                    <a:pt x="66" y="33"/>
                  </a:cubicBezTo>
                  <a:cubicBezTo>
                    <a:pt x="68" y="37"/>
                    <a:pt x="69" y="42"/>
                    <a:pt x="69" y="46"/>
                  </a:cubicBezTo>
                  <a:cubicBezTo>
                    <a:pt x="70" y="50"/>
                    <a:pt x="71" y="54"/>
                    <a:pt x="72" y="58"/>
                  </a:cubicBezTo>
                  <a:cubicBezTo>
                    <a:pt x="74" y="62"/>
                    <a:pt x="74" y="62"/>
                    <a:pt x="78" y="61"/>
                  </a:cubicBezTo>
                  <a:cubicBezTo>
                    <a:pt x="86" y="59"/>
                    <a:pt x="94" y="57"/>
                    <a:pt x="103" y="55"/>
                  </a:cubicBezTo>
                  <a:cubicBezTo>
                    <a:pt x="104" y="55"/>
                    <a:pt x="106" y="55"/>
                    <a:pt x="107" y="55"/>
                  </a:cubicBezTo>
                  <a:cubicBezTo>
                    <a:pt x="109" y="56"/>
                    <a:pt x="109" y="57"/>
                    <a:pt x="109" y="59"/>
                  </a:cubicBezTo>
                  <a:cubicBezTo>
                    <a:pt x="109" y="65"/>
                    <a:pt x="105" y="68"/>
                    <a:pt x="99" y="68"/>
                  </a:cubicBezTo>
                  <a:cubicBezTo>
                    <a:pt x="95" y="69"/>
                    <a:pt x="90" y="70"/>
                    <a:pt x="86" y="71"/>
                  </a:cubicBezTo>
                  <a:cubicBezTo>
                    <a:pt x="77" y="73"/>
                    <a:pt x="68" y="75"/>
                    <a:pt x="58" y="76"/>
                  </a:cubicBezTo>
                  <a:cubicBezTo>
                    <a:pt x="55" y="77"/>
                    <a:pt x="51" y="77"/>
                    <a:pt x="47" y="78"/>
                  </a:cubicBezTo>
                  <a:cubicBezTo>
                    <a:pt x="47" y="79"/>
                    <a:pt x="48" y="80"/>
                    <a:pt x="48" y="81"/>
                  </a:cubicBezTo>
                  <a:cubicBezTo>
                    <a:pt x="49" y="84"/>
                    <a:pt x="48" y="85"/>
                    <a:pt x="46" y="86"/>
                  </a:cubicBezTo>
                  <a:cubicBezTo>
                    <a:pt x="45" y="86"/>
                    <a:pt x="44" y="87"/>
                    <a:pt x="43" y="87"/>
                  </a:cubicBezTo>
                  <a:cubicBezTo>
                    <a:pt x="42" y="88"/>
                    <a:pt x="41" y="89"/>
                    <a:pt x="42" y="91"/>
                  </a:cubicBezTo>
                  <a:cubicBezTo>
                    <a:pt x="45" y="98"/>
                    <a:pt x="47" y="105"/>
                    <a:pt x="52" y="112"/>
                  </a:cubicBezTo>
                  <a:cubicBezTo>
                    <a:pt x="56" y="119"/>
                    <a:pt x="56" y="118"/>
                    <a:pt x="62" y="115"/>
                  </a:cubicBezTo>
                  <a:cubicBezTo>
                    <a:pt x="71" y="111"/>
                    <a:pt x="78" y="104"/>
                    <a:pt x="84" y="97"/>
                  </a:cubicBezTo>
                  <a:cubicBezTo>
                    <a:pt x="87" y="94"/>
                    <a:pt x="88" y="91"/>
                    <a:pt x="88" y="87"/>
                  </a:cubicBezTo>
                  <a:cubicBezTo>
                    <a:pt x="87" y="85"/>
                    <a:pt x="88" y="84"/>
                    <a:pt x="88" y="82"/>
                  </a:cubicBezTo>
                  <a:cubicBezTo>
                    <a:pt x="88" y="79"/>
                    <a:pt x="90" y="77"/>
                    <a:pt x="92" y="75"/>
                  </a:cubicBezTo>
                  <a:cubicBezTo>
                    <a:pt x="92" y="75"/>
                    <a:pt x="92" y="75"/>
                    <a:pt x="93" y="75"/>
                  </a:cubicBezTo>
                  <a:cubicBezTo>
                    <a:pt x="95" y="77"/>
                    <a:pt x="97" y="78"/>
                    <a:pt x="99" y="79"/>
                  </a:cubicBezTo>
                  <a:cubicBezTo>
                    <a:pt x="100" y="79"/>
                    <a:pt x="100" y="80"/>
                    <a:pt x="100" y="81"/>
                  </a:cubicBezTo>
                  <a:cubicBezTo>
                    <a:pt x="101" y="89"/>
                    <a:pt x="98" y="96"/>
                    <a:pt x="93" y="103"/>
                  </a:cubicBezTo>
                  <a:cubicBezTo>
                    <a:pt x="89" y="108"/>
                    <a:pt x="84" y="113"/>
                    <a:pt x="79" y="118"/>
                  </a:cubicBezTo>
                  <a:cubicBezTo>
                    <a:pt x="78" y="118"/>
                    <a:pt x="77" y="119"/>
                    <a:pt x="76" y="120"/>
                  </a:cubicBezTo>
                  <a:cubicBezTo>
                    <a:pt x="78" y="120"/>
                    <a:pt x="79" y="119"/>
                    <a:pt x="81" y="119"/>
                  </a:cubicBezTo>
                  <a:cubicBezTo>
                    <a:pt x="85" y="117"/>
                    <a:pt x="90" y="114"/>
                    <a:pt x="95" y="113"/>
                  </a:cubicBezTo>
                  <a:cubicBezTo>
                    <a:pt x="99" y="111"/>
                    <a:pt x="103" y="113"/>
                    <a:pt x="105" y="117"/>
                  </a:cubicBezTo>
                  <a:cubicBezTo>
                    <a:pt x="106" y="118"/>
                    <a:pt x="105" y="119"/>
                    <a:pt x="105" y="119"/>
                  </a:cubicBezTo>
                  <a:cubicBezTo>
                    <a:pt x="103" y="122"/>
                    <a:pt x="101" y="123"/>
                    <a:pt x="99" y="124"/>
                  </a:cubicBezTo>
                  <a:cubicBezTo>
                    <a:pt x="93" y="128"/>
                    <a:pt x="86" y="131"/>
                    <a:pt x="79" y="133"/>
                  </a:cubicBezTo>
                  <a:cubicBezTo>
                    <a:pt x="62" y="138"/>
                    <a:pt x="45" y="141"/>
                    <a:pt x="27" y="141"/>
                  </a:cubicBezTo>
                  <a:cubicBezTo>
                    <a:pt x="25" y="141"/>
                    <a:pt x="23" y="141"/>
                    <a:pt x="22" y="141"/>
                  </a:cubicBezTo>
                  <a:cubicBezTo>
                    <a:pt x="19" y="140"/>
                    <a:pt x="17" y="140"/>
                    <a:pt x="14" y="140"/>
                  </a:cubicBezTo>
                  <a:cubicBezTo>
                    <a:pt x="12" y="140"/>
                    <a:pt x="11" y="139"/>
                    <a:pt x="11" y="138"/>
                  </a:cubicBezTo>
                  <a:cubicBezTo>
                    <a:pt x="10" y="136"/>
                    <a:pt x="10" y="135"/>
                    <a:pt x="11" y="134"/>
                  </a:cubicBezTo>
                  <a:cubicBezTo>
                    <a:pt x="12" y="133"/>
                    <a:pt x="13" y="132"/>
                    <a:pt x="15" y="131"/>
                  </a:cubicBezTo>
                  <a:cubicBezTo>
                    <a:pt x="18" y="130"/>
                    <a:pt x="21" y="129"/>
                    <a:pt x="25" y="128"/>
                  </a:cubicBezTo>
                  <a:cubicBezTo>
                    <a:pt x="29" y="128"/>
                    <a:pt x="34" y="128"/>
                    <a:pt x="38" y="126"/>
                  </a:cubicBezTo>
                  <a:cubicBezTo>
                    <a:pt x="40" y="126"/>
                    <a:pt x="42" y="125"/>
                    <a:pt x="44" y="124"/>
                  </a:cubicBezTo>
                  <a:cubicBezTo>
                    <a:pt x="45" y="123"/>
                    <a:pt x="46" y="122"/>
                    <a:pt x="45" y="120"/>
                  </a:cubicBezTo>
                  <a:cubicBezTo>
                    <a:pt x="44" y="118"/>
                    <a:pt x="42" y="115"/>
                    <a:pt x="41" y="113"/>
                  </a:cubicBezTo>
                  <a:cubicBezTo>
                    <a:pt x="37" y="106"/>
                    <a:pt x="32" y="100"/>
                    <a:pt x="28" y="93"/>
                  </a:cubicBezTo>
                  <a:cubicBezTo>
                    <a:pt x="27" y="92"/>
                    <a:pt x="26" y="91"/>
                    <a:pt x="27" y="89"/>
                  </a:cubicBezTo>
                  <a:cubicBezTo>
                    <a:pt x="27" y="88"/>
                    <a:pt x="27" y="87"/>
                    <a:pt x="26" y="86"/>
                  </a:cubicBezTo>
                  <a:cubicBezTo>
                    <a:pt x="25" y="84"/>
                    <a:pt x="27" y="83"/>
                    <a:pt x="27" y="82"/>
                  </a:cubicBezTo>
                  <a:cubicBezTo>
                    <a:pt x="27" y="82"/>
                    <a:pt x="28" y="82"/>
                    <a:pt x="29" y="82"/>
                  </a:cubicBezTo>
                  <a:cubicBezTo>
                    <a:pt x="34" y="83"/>
                    <a:pt x="39" y="82"/>
                    <a:pt x="43" y="79"/>
                  </a:cubicBezTo>
                  <a:cubicBezTo>
                    <a:pt x="41" y="79"/>
                    <a:pt x="38" y="80"/>
                    <a:pt x="36" y="80"/>
                  </a:cubicBezTo>
                  <a:cubicBezTo>
                    <a:pt x="24" y="81"/>
                    <a:pt x="13" y="80"/>
                    <a:pt x="2" y="78"/>
                  </a:cubicBezTo>
                  <a:cubicBezTo>
                    <a:pt x="1" y="77"/>
                    <a:pt x="0" y="77"/>
                    <a:pt x="1" y="75"/>
                  </a:cubicBezTo>
                  <a:cubicBezTo>
                    <a:pt x="2" y="70"/>
                    <a:pt x="4" y="68"/>
                    <a:pt x="10" y="67"/>
                  </a:cubicBezTo>
                  <a:cubicBezTo>
                    <a:pt x="11" y="67"/>
                    <a:pt x="12" y="67"/>
                    <a:pt x="12" y="67"/>
                  </a:cubicBezTo>
                  <a:cubicBezTo>
                    <a:pt x="13" y="68"/>
                    <a:pt x="15" y="68"/>
                    <a:pt x="16" y="68"/>
                  </a:cubicBezTo>
                  <a:cubicBezTo>
                    <a:pt x="19" y="68"/>
                    <a:pt x="23" y="68"/>
                    <a:pt x="26" y="69"/>
                  </a:cubicBezTo>
                  <a:cubicBezTo>
                    <a:pt x="29" y="70"/>
                    <a:pt x="33" y="69"/>
                    <a:pt x="36" y="69"/>
                  </a:cubicBezTo>
                  <a:cubicBezTo>
                    <a:pt x="45" y="68"/>
                    <a:pt x="54" y="67"/>
                    <a:pt x="62" y="65"/>
                  </a:cubicBezTo>
                  <a:cubicBezTo>
                    <a:pt x="68" y="64"/>
                    <a:pt x="68" y="64"/>
                    <a:pt x="66" y="59"/>
                  </a:cubicBezTo>
                  <a:cubicBezTo>
                    <a:pt x="61" y="48"/>
                    <a:pt x="57" y="37"/>
                    <a:pt x="50" y="27"/>
                  </a:cubicBezTo>
                  <a:cubicBezTo>
                    <a:pt x="48" y="24"/>
                    <a:pt x="45" y="21"/>
                    <a:pt x="42" y="18"/>
                  </a:cubicBezTo>
                  <a:cubicBezTo>
                    <a:pt x="42" y="17"/>
                    <a:pt x="41" y="17"/>
                    <a:pt x="40" y="17"/>
                  </a:cubicBezTo>
                  <a:cubicBezTo>
                    <a:pt x="39" y="18"/>
                    <a:pt x="39" y="18"/>
                    <a:pt x="38" y="18"/>
                  </a:cubicBezTo>
                  <a:cubicBezTo>
                    <a:pt x="38" y="17"/>
                    <a:pt x="37" y="17"/>
                    <a:pt x="37" y="16"/>
                  </a:cubicBezTo>
                  <a:cubicBezTo>
                    <a:pt x="38" y="14"/>
                    <a:pt x="38" y="12"/>
                    <a:pt x="39" y="10"/>
                  </a:cubicBezTo>
                  <a:cubicBezTo>
                    <a:pt x="41" y="6"/>
                    <a:pt x="43" y="4"/>
                    <a:pt x="46" y="1"/>
                  </a:cubicBezTo>
                  <a:cubicBezTo>
                    <a:pt x="46" y="1"/>
                    <a:pt x="47" y="1"/>
                    <a:pt x="47" y="0"/>
                  </a:cubicBezTo>
                  <a:lnTo>
                    <a:pt x="48" y="0"/>
                  </a:lnTo>
                  <a:close/>
                </a:path>
              </a:pathLst>
            </a:custGeom>
            <a:solidFill>
              <a:srgbClr val="EC1C24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sz="2400">
                <a:solidFill>
                  <a:prstClr val="black"/>
                </a:solidFill>
              </a:endParaRPr>
            </a:p>
          </p:txBody>
        </p:sp>
        <p:sp>
          <p:nvSpPr>
            <p:cNvPr id="305" name="Freeform 237"/>
            <p:cNvSpPr>
              <a:spLocks/>
            </p:cNvSpPr>
            <p:nvPr/>
          </p:nvSpPr>
          <p:spPr bwMode="auto">
            <a:xfrm>
              <a:off x="673" y="3413"/>
              <a:ext cx="74" cy="122"/>
            </a:xfrm>
            <a:custGeom>
              <a:avLst/>
              <a:gdLst>
                <a:gd name="T0" fmla="*/ 75 w 138"/>
                <a:gd name="T1" fmla="*/ 17 h 220"/>
                <a:gd name="T2" fmla="*/ 71 w 138"/>
                <a:gd name="T3" fmla="*/ 12 h 220"/>
                <a:gd name="T4" fmla="*/ 50 w 138"/>
                <a:gd name="T5" fmla="*/ 13 h 220"/>
                <a:gd name="T6" fmla="*/ 50 w 138"/>
                <a:gd name="T7" fmla="*/ 17 h 220"/>
                <a:gd name="T8" fmla="*/ 42 w 138"/>
                <a:gd name="T9" fmla="*/ 19 h 220"/>
                <a:gd name="T10" fmla="*/ 47 w 138"/>
                <a:gd name="T11" fmla="*/ 88 h 220"/>
                <a:gd name="T12" fmla="*/ 49 w 138"/>
                <a:gd name="T13" fmla="*/ 98 h 220"/>
                <a:gd name="T14" fmla="*/ 78 w 138"/>
                <a:gd name="T15" fmla="*/ 69 h 220"/>
                <a:gd name="T16" fmla="*/ 86 w 138"/>
                <a:gd name="T17" fmla="*/ 62 h 220"/>
                <a:gd name="T18" fmla="*/ 95 w 138"/>
                <a:gd name="T19" fmla="*/ 64 h 220"/>
                <a:gd name="T20" fmla="*/ 136 w 138"/>
                <a:gd name="T21" fmla="*/ 51 h 220"/>
                <a:gd name="T22" fmla="*/ 130 w 138"/>
                <a:gd name="T23" fmla="*/ 65 h 220"/>
                <a:gd name="T24" fmla="*/ 121 w 138"/>
                <a:gd name="T25" fmla="*/ 64 h 220"/>
                <a:gd name="T26" fmla="*/ 97 w 138"/>
                <a:gd name="T27" fmla="*/ 78 h 220"/>
                <a:gd name="T28" fmla="*/ 95 w 138"/>
                <a:gd name="T29" fmla="*/ 135 h 220"/>
                <a:gd name="T30" fmla="*/ 93 w 138"/>
                <a:gd name="T31" fmla="*/ 167 h 220"/>
                <a:gd name="T32" fmla="*/ 89 w 138"/>
                <a:gd name="T33" fmla="*/ 197 h 220"/>
                <a:gd name="T34" fmla="*/ 83 w 138"/>
                <a:gd name="T35" fmla="*/ 218 h 220"/>
                <a:gd name="T36" fmla="*/ 79 w 138"/>
                <a:gd name="T37" fmla="*/ 217 h 220"/>
                <a:gd name="T38" fmla="*/ 82 w 138"/>
                <a:gd name="T39" fmla="*/ 141 h 220"/>
                <a:gd name="T40" fmla="*/ 81 w 138"/>
                <a:gd name="T41" fmla="*/ 92 h 220"/>
                <a:gd name="T42" fmla="*/ 69 w 138"/>
                <a:gd name="T43" fmla="*/ 96 h 220"/>
                <a:gd name="T44" fmla="*/ 50 w 138"/>
                <a:gd name="T45" fmla="*/ 117 h 220"/>
                <a:gd name="T46" fmla="*/ 38 w 138"/>
                <a:gd name="T47" fmla="*/ 128 h 220"/>
                <a:gd name="T48" fmla="*/ 32 w 138"/>
                <a:gd name="T49" fmla="*/ 60 h 220"/>
                <a:gd name="T50" fmla="*/ 24 w 138"/>
                <a:gd name="T51" fmla="*/ 16 h 220"/>
                <a:gd name="T52" fmla="*/ 14 w 138"/>
                <a:gd name="T53" fmla="*/ 24 h 220"/>
                <a:gd name="T54" fmla="*/ 1 w 138"/>
                <a:gd name="T55" fmla="*/ 26 h 220"/>
                <a:gd name="T56" fmla="*/ 11 w 138"/>
                <a:gd name="T57" fmla="*/ 9 h 220"/>
                <a:gd name="T58" fmla="*/ 90 w 138"/>
                <a:gd name="T59" fmla="*/ 2 h 220"/>
                <a:gd name="T60" fmla="*/ 120 w 138"/>
                <a:gd name="T61" fmla="*/ 6 h 220"/>
                <a:gd name="T62" fmla="*/ 106 w 138"/>
                <a:gd name="T63" fmla="*/ 14 h 220"/>
                <a:gd name="T64" fmla="*/ 75 w 138"/>
                <a:gd name="T65" fmla="*/ 17 h 2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138" h="220">
                  <a:moveTo>
                    <a:pt x="75" y="17"/>
                  </a:moveTo>
                  <a:lnTo>
                    <a:pt x="75" y="17"/>
                  </a:lnTo>
                  <a:cubicBezTo>
                    <a:pt x="76" y="15"/>
                    <a:pt x="78" y="15"/>
                    <a:pt x="80" y="13"/>
                  </a:cubicBezTo>
                  <a:cubicBezTo>
                    <a:pt x="77" y="12"/>
                    <a:pt x="74" y="12"/>
                    <a:pt x="71" y="12"/>
                  </a:cubicBezTo>
                  <a:cubicBezTo>
                    <a:pt x="67" y="12"/>
                    <a:pt x="64" y="12"/>
                    <a:pt x="60" y="12"/>
                  </a:cubicBezTo>
                  <a:cubicBezTo>
                    <a:pt x="57" y="12"/>
                    <a:pt x="54" y="13"/>
                    <a:pt x="50" y="13"/>
                  </a:cubicBezTo>
                  <a:cubicBezTo>
                    <a:pt x="49" y="13"/>
                    <a:pt x="50" y="14"/>
                    <a:pt x="50" y="14"/>
                  </a:cubicBezTo>
                  <a:lnTo>
                    <a:pt x="50" y="17"/>
                  </a:lnTo>
                  <a:cubicBezTo>
                    <a:pt x="48" y="17"/>
                    <a:pt x="48" y="16"/>
                    <a:pt x="47" y="16"/>
                  </a:cubicBezTo>
                  <a:cubicBezTo>
                    <a:pt x="44" y="16"/>
                    <a:pt x="43" y="17"/>
                    <a:pt x="42" y="19"/>
                  </a:cubicBezTo>
                  <a:cubicBezTo>
                    <a:pt x="41" y="26"/>
                    <a:pt x="41" y="33"/>
                    <a:pt x="43" y="41"/>
                  </a:cubicBezTo>
                  <a:cubicBezTo>
                    <a:pt x="45" y="56"/>
                    <a:pt x="47" y="72"/>
                    <a:pt x="47" y="88"/>
                  </a:cubicBezTo>
                  <a:cubicBezTo>
                    <a:pt x="47" y="91"/>
                    <a:pt x="47" y="94"/>
                    <a:pt x="48" y="97"/>
                  </a:cubicBezTo>
                  <a:cubicBezTo>
                    <a:pt x="48" y="98"/>
                    <a:pt x="48" y="99"/>
                    <a:pt x="49" y="98"/>
                  </a:cubicBezTo>
                  <a:cubicBezTo>
                    <a:pt x="58" y="91"/>
                    <a:pt x="66" y="85"/>
                    <a:pt x="75" y="78"/>
                  </a:cubicBezTo>
                  <a:cubicBezTo>
                    <a:pt x="78" y="75"/>
                    <a:pt x="79" y="72"/>
                    <a:pt x="78" y="69"/>
                  </a:cubicBezTo>
                  <a:cubicBezTo>
                    <a:pt x="78" y="68"/>
                    <a:pt x="78" y="67"/>
                    <a:pt x="78" y="67"/>
                  </a:cubicBezTo>
                  <a:cubicBezTo>
                    <a:pt x="78" y="62"/>
                    <a:pt x="82" y="59"/>
                    <a:pt x="86" y="62"/>
                  </a:cubicBezTo>
                  <a:cubicBezTo>
                    <a:pt x="87" y="62"/>
                    <a:pt x="88" y="63"/>
                    <a:pt x="88" y="63"/>
                  </a:cubicBezTo>
                  <a:cubicBezTo>
                    <a:pt x="90" y="64"/>
                    <a:pt x="92" y="65"/>
                    <a:pt x="95" y="64"/>
                  </a:cubicBezTo>
                  <a:cubicBezTo>
                    <a:pt x="105" y="59"/>
                    <a:pt x="114" y="55"/>
                    <a:pt x="124" y="51"/>
                  </a:cubicBezTo>
                  <a:cubicBezTo>
                    <a:pt x="128" y="49"/>
                    <a:pt x="132" y="50"/>
                    <a:pt x="136" y="51"/>
                  </a:cubicBezTo>
                  <a:cubicBezTo>
                    <a:pt x="137" y="51"/>
                    <a:pt x="137" y="52"/>
                    <a:pt x="138" y="53"/>
                  </a:cubicBezTo>
                  <a:cubicBezTo>
                    <a:pt x="138" y="58"/>
                    <a:pt x="134" y="64"/>
                    <a:pt x="130" y="65"/>
                  </a:cubicBezTo>
                  <a:cubicBezTo>
                    <a:pt x="130" y="65"/>
                    <a:pt x="129" y="65"/>
                    <a:pt x="128" y="64"/>
                  </a:cubicBezTo>
                  <a:cubicBezTo>
                    <a:pt x="126" y="63"/>
                    <a:pt x="123" y="63"/>
                    <a:pt x="121" y="64"/>
                  </a:cubicBezTo>
                  <a:cubicBezTo>
                    <a:pt x="115" y="67"/>
                    <a:pt x="110" y="70"/>
                    <a:pt x="104" y="72"/>
                  </a:cubicBezTo>
                  <a:cubicBezTo>
                    <a:pt x="101" y="74"/>
                    <a:pt x="98" y="76"/>
                    <a:pt x="97" y="78"/>
                  </a:cubicBezTo>
                  <a:cubicBezTo>
                    <a:pt x="96" y="79"/>
                    <a:pt x="96" y="80"/>
                    <a:pt x="96" y="81"/>
                  </a:cubicBezTo>
                  <a:cubicBezTo>
                    <a:pt x="96" y="99"/>
                    <a:pt x="96" y="117"/>
                    <a:pt x="95" y="135"/>
                  </a:cubicBezTo>
                  <a:cubicBezTo>
                    <a:pt x="95" y="145"/>
                    <a:pt x="94" y="156"/>
                    <a:pt x="93" y="166"/>
                  </a:cubicBezTo>
                  <a:cubicBezTo>
                    <a:pt x="93" y="167"/>
                    <a:pt x="93" y="167"/>
                    <a:pt x="93" y="167"/>
                  </a:cubicBezTo>
                  <a:cubicBezTo>
                    <a:pt x="90" y="172"/>
                    <a:pt x="91" y="177"/>
                    <a:pt x="90" y="182"/>
                  </a:cubicBezTo>
                  <a:cubicBezTo>
                    <a:pt x="89" y="187"/>
                    <a:pt x="90" y="192"/>
                    <a:pt x="89" y="197"/>
                  </a:cubicBezTo>
                  <a:cubicBezTo>
                    <a:pt x="88" y="202"/>
                    <a:pt x="86" y="207"/>
                    <a:pt x="85" y="213"/>
                  </a:cubicBezTo>
                  <a:cubicBezTo>
                    <a:pt x="85" y="215"/>
                    <a:pt x="84" y="216"/>
                    <a:pt x="83" y="218"/>
                  </a:cubicBezTo>
                  <a:cubicBezTo>
                    <a:pt x="82" y="219"/>
                    <a:pt x="82" y="220"/>
                    <a:pt x="81" y="219"/>
                  </a:cubicBezTo>
                  <a:cubicBezTo>
                    <a:pt x="80" y="219"/>
                    <a:pt x="80" y="218"/>
                    <a:pt x="79" y="217"/>
                  </a:cubicBezTo>
                  <a:cubicBezTo>
                    <a:pt x="77" y="210"/>
                    <a:pt x="78" y="203"/>
                    <a:pt x="78" y="195"/>
                  </a:cubicBezTo>
                  <a:cubicBezTo>
                    <a:pt x="79" y="177"/>
                    <a:pt x="81" y="159"/>
                    <a:pt x="82" y="141"/>
                  </a:cubicBezTo>
                  <a:cubicBezTo>
                    <a:pt x="82" y="127"/>
                    <a:pt x="82" y="113"/>
                    <a:pt x="81" y="99"/>
                  </a:cubicBezTo>
                  <a:cubicBezTo>
                    <a:pt x="81" y="96"/>
                    <a:pt x="81" y="94"/>
                    <a:pt x="81" y="92"/>
                  </a:cubicBezTo>
                  <a:cubicBezTo>
                    <a:pt x="81" y="89"/>
                    <a:pt x="79" y="89"/>
                    <a:pt x="77" y="90"/>
                  </a:cubicBezTo>
                  <a:cubicBezTo>
                    <a:pt x="74" y="91"/>
                    <a:pt x="72" y="93"/>
                    <a:pt x="69" y="96"/>
                  </a:cubicBezTo>
                  <a:cubicBezTo>
                    <a:pt x="63" y="101"/>
                    <a:pt x="57" y="108"/>
                    <a:pt x="52" y="114"/>
                  </a:cubicBezTo>
                  <a:cubicBezTo>
                    <a:pt x="51" y="115"/>
                    <a:pt x="51" y="116"/>
                    <a:pt x="50" y="117"/>
                  </a:cubicBezTo>
                  <a:cubicBezTo>
                    <a:pt x="49" y="122"/>
                    <a:pt x="46" y="125"/>
                    <a:pt x="42" y="128"/>
                  </a:cubicBezTo>
                  <a:cubicBezTo>
                    <a:pt x="41" y="129"/>
                    <a:pt x="40" y="129"/>
                    <a:pt x="38" y="128"/>
                  </a:cubicBezTo>
                  <a:cubicBezTo>
                    <a:pt x="36" y="126"/>
                    <a:pt x="35" y="124"/>
                    <a:pt x="35" y="121"/>
                  </a:cubicBezTo>
                  <a:cubicBezTo>
                    <a:pt x="34" y="101"/>
                    <a:pt x="33" y="80"/>
                    <a:pt x="32" y="60"/>
                  </a:cubicBezTo>
                  <a:cubicBezTo>
                    <a:pt x="31" y="46"/>
                    <a:pt x="29" y="32"/>
                    <a:pt x="27" y="18"/>
                  </a:cubicBezTo>
                  <a:cubicBezTo>
                    <a:pt x="26" y="16"/>
                    <a:pt x="26" y="16"/>
                    <a:pt x="24" y="16"/>
                  </a:cubicBezTo>
                  <a:cubicBezTo>
                    <a:pt x="23" y="16"/>
                    <a:pt x="21" y="17"/>
                    <a:pt x="20" y="18"/>
                  </a:cubicBezTo>
                  <a:cubicBezTo>
                    <a:pt x="18" y="20"/>
                    <a:pt x="16" y="22"/>
                    <a:pt x="14" y="24"/>
                  </a:cubicBezTo>
                  <a:cubicBezTo>
                    <a:pt x="13" y="26"/>
                    <a:pt x="11" y="27"/>
                    <a:pt x="10" y="28"/>
                  </a:cubicBezTo>
                  <a:cubicBezTo>
                    <a:pt x="7" y="31"/>
                    <a:pt x="2" y="29"/>
                    <a:pt x="1" y="26"/>
                  </a:cubicBezTo>
                  <a:cubicBezTo>
                    <a:pt x="0" y="22"/>
                    <a:pt x="1" y="18"/>
                    <a:pt x="3" y="15"/>
                  </a:cubicBezTo>
                  <a:cubicBezTo>
                    <a:pt x="5" y="12"/>
                    <a:pt x="8" y="10"/>
                    <a:pt x="11" y="9"/>
                  </a:cubicBezTo>
                  <a:cubicBezTo>
                    <a:pt x="18" y="5"/>
                    <a:pt x="26" y="4"/>
                    <a:pt x="33" y="3"/>
                  </a:cubicBezTo>
                  <a:cubicBezTo>
                    <a:pt x="52" y="0"/>
                    <a:pt x="71" y="1"/>
                    <a:pt x="90" y="2"/>
                  </a:cubicBezTo>
                  <a:cubicBezTo>
                    <a:pt x="99" y="3"/>
                    <a:pt x="108" y="2"/>
                    <a:pt x="117" y="2"/>
                  </a:cubicBezTo>
                  <a:cubicBezTo>
                    <a:pt x="120" y="2"/>
                    <a:pt x="120" y="3"/>
                    <a:pt x="120" y="6"/>
                  </a:cubicBezTo>
                  <a:cubicBezTo>
                    <a:pt x="120" y="9"/>
                    <a:pt x="118" y="11"/>
                    <a:pt x="115" y="12"/>
                  </a:cubicBezTo>
                  <a:cubicBezTo>
                    <a:pt x="112" y="13"/>
                    <a:pt x="109" y="14"/>
                    <a:pt x="106" y="14"/>
                  </a:cubicBezTo>
                  <a:cubicBezTo>
                    <a:pt x="98" y="14"/>
                    <a:pt x="90" y="17"/>
                    <a:pt x="82" y="17"/>
                  </a:cubicBezTo>
                  <a:cubicBezTo>
                    <a:pt x="80" y="17"/>
                    <a:pt x="78" y="17"/>
                    <a:pt x="75" y="17"/>
                  </a:cubicBezTo>
                  <a:close/>
                </a:path>
              </a:pathLst>
            </a:custGeom>
            <a:solidFill>
              <a:srgbClr val="EC1C24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sz="2400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8600513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27382" y="352045"/>
            <a:ext cx="9060181" cy="57393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249758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2717518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封底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组合 2"/>
          <p:cNvGrpSpPr/>
          <p:nvPr userDrawn="1"/>
        </p:nvGrpSpPr>
        <p:grpSpPr>
          <a:xfrm>
            <a:off x="-4356" y="5811500"/>
            <a:ext cx="9556741" cy="785860"/>
            <a:chOff x="-24288" y="4227934"/>
            <a:chExt cx="8756808" cy="720080"/>
          </a:xfrm>
        </p:grpSpPr>
        <p:sp>
          <p:nvSpPr>
            <p:cNvPr id="4" name="Freeform 7"/>
            <p:cNvSpPr>
              <a:spLocks/>
            </p:cNvSpPr>
            <p:nvPr/>
          </p:nvSpPr>
          <p:spPr bwMode="auto">
            <a:xfrm>
              <a:off x="-24288" y="4447016"/>
              <a:ext cx="8756808" cy="413024"/>
            </a:xfrm>
            <a:custGeom>
              <a:avLst/>
              <a:gdLst>
                <a:gd name="T0" fmla="*/ 7463 w 7463"/>
                <a:gd name="T1" fmla="*/ 352 h 352"/>
                <a:gd name="T2" fmla="*/ 0 w 7463"/>
                <a:gd name="T3" fmla="*/ 352 h 352"/>
                <a:gd name="T4" fmla="*/ 0 w 7463"/>
                <a:gd name="T5" fmla="*/ 0 h 352"/>
                <a:gd name="T6" fmla="*/ 7101 w 7463"/>
                <a:gd name="T7" fmla="*/ 0 h 352"/>
                <a:gd name="T8" fmla="*/ 7463 w 7463"/>
                <a:gd name="T9" fmla="*/ 352 h 3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463" h="352">
                  <a:moveTo>
                    <a:pt x="7463" y="352"/>
                  </a:moveTo>
                  <a:lnTo>
                    <a:pt x="0" y="352"/>
                  </a:lnTo>
                  <a:lnTo>
                    <a:pt x="0" y="0"/>
                  </a:lnTo>
                  <a:lnTo>
                    <a:pt x="7101" y="0"/>
                  </a:lnTo>
                  <a:lnTo>
                    <a:pt x="7463" y="352"/>
                  </a:lnTo>
                  <a:close/>
                </a:path>
              </a:pathLst>
            </a:custGeom>
            <a:solidFill>
              <a:srgbClr val="D3D3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sz="2400">
                <a:solidFill>
                  <a:prstClr val="black"/>
                </a:solidFill>
              </a:endParaRPr>
            </a:p>
          </p:txBody>
        </p:sp>
        <p:grpSp>
          <p:nvGrpSpPr>
            <p:cNvPr id="5" name="Group 11"/>
            <p:cNvGrpSpPr>
              <a:grpSpLocks noChangeAspect="1"/>
            </p:cNvGrpSpPr>
            <p:nvPr/>
          </p:nvGrpSpPr>
          <p:grpSpPr bwMode="auto">
            <a:xfrm>
              <a:off x="962952" y="4525630"/>
              <a:ext cx="2528928" cy="246346"/>
              <a:chOff x="19" y="1783"/>
              <a:chExt cx="2279" cy="222"/>
            </a:xfrm>
          </p:grpSpPr>
          <p:sp>
            <p:nvSpPr>
              <p:cNvPr id="10" name="Freeform 12"/>
              <p:cNvSpPr>
                <a:spLocks/>
              </p:cNvSpPr>
              <p:nvPr/>
            </p:nvSpPr>
            <p:spPr bwMode="auto">
              <a:xfrm>
                <a:off x="19" y="1783"/>
                <a:ext cx="316" cy="222"/>
              </a:xfrm>
              <a:custGeom>
                <a:avLst/>
                <a:gdLst>
                  <a:gd name="T0" fmla="*/ 248 w 316"/>
                  <a:gd name="T1" fmla="*/ 73 h 222"/>
                  <a:gd name="T2" fmla="*/ 245 w 316"/>
                  <a:gd name="T3" fmla="*/ 62 h 222"/>
                  <a:gd name="T4" fmla="*/ 240 w 316"/>
                  <a:gd name="T5" fmla="*/ 47 h 222"/>
                  <a:gd name="T6" fmla="*/ 233 w 316"/>
                  <a:gd name="T7" fmla="*/ 36 h 222"/>
                  <a:gd name="T8" fmla="*/ 217 w 316"/>
                  <a:gd name="T9" fmla="*/ 19 h 222"/>
                  <a:gd name="T10" fmla="*/ 196 w 316"/>
                  <a:gd name="T11" fmla="*/ 7 h 222"/>
                  <a:gd name="T12" fmla="*/ 167 w 316"/>
                  <a:gd name="T13" fmla="*/ 2 h 222"/>
                  <a:gd name="T14" fmla="*/ 139 w 316"/>
                  <a:gd name="T15" fmla="*/ 2 h 222"/>
                  <a:gd name="T16" fmla="*/ 111 w 316"/>
                  <a:gd name="T17" fmla="*/ 10 h 222"/>
                  <a:gd name="T18" fmla="*/ 80 w 316"/>
                  <a:gd name="T19" fmla="*/ 24 h 222"/>
                  <a:gd name="T20" fmla="*/ 51 w 316"/>
                  <a:gd name="T21" fmla="*/ 43 h 222"/>
                  <a:gd name="T22" fmla="*/ 30 w 316"/>
                  <a:gd name="T23" fmla="*/ 66 h 222"/>
                  <a:gd name="T24" fmla="*/ 14 w 316"/>
                  <a:gd name="T25" fmla="*/ 90 h 222"/>
                  <a:gd name="T26" fmla="*/ 2 w 316"/>
                  <a:gd name="T27" fmla="*/ 118 h 222"/>
                  <a:gd name="T28" fmla="*/ 0 w 316"/>
                  <a:gd name="T29" fmla="*/ 144 h 222"/>
                  <a:gd name="T30" fmla="*/ 4 w 316"/>
                  <a:gd name="T31" fmla="*/ 168 h 222"/>
                  <a:gd name="T32" fmla="*/ 16 w 316"/>
                  <a:gd name="T33" fmla="*/ 189 h 222"/>
                  <a:gd name="T34" fmla="*/ 33 w 316"/>
                  <a:gd name="T35" fmla="*/ 206 h 222"/>
                  <a:gd name="T36" fmla="*/ 54 w 316"/>
                  <a:gd name="T37" fmla="*/ 218 h 222"/>
                  <a:gd name="T38" fmla="*/ 80 w 316"/>
                  <a:gd name="T39" fmla="*/ 222 h 222"/>
                  <a:gd name="T40" fmla="*/ 108 w 316"/>
                  <a:gd name="T41" fmla="*/ 220 h 222"/>
                  <a:gd name="T42" fmla="*/ 137 w 316"/>
                  <a:gd name="T43" fmla="*/ 213 h 222"/>
                  <a:gd name="T44" fmla="*/ 165 w 316"/>
                  <a:gd name="T45" fmla="*/ 201 h 222"/>
                  <a:gd name="T46" fmla="*/ 155 w 316"/>
                  <a:gd name="T47" fmla="*/ 196 h 222"/>
                  <a:gd name="T48" fmla="*/ 132 w 316"/>
                  <a:gd name="T49" fmla="*/ 203 h 222"/>
                  <a:gd name="T50" fmla="*/ 108 w 316"/>
                  <a:gd name="T51" fmla="*/ 206 h 222"/>
                  <a:gd name="T52" fmla="*/ 85 w 316"/>
                  <a:gd name="T53" fmla="*/ 206 h 222"/>
                  <a:gd name="T54" fmla="*/ 66 w 316"/>
                  <a:gd name="T55" fmla="*/ 199 h 222"/>
                  <a:gd name="T56" fmla="*/ 49 w 316"/>
                  <a:gd name="T57" fmla="*/ 187 h 222"/>
                  <a:gd name="T58" fmla="*/ 35 w 316"/>
                  <a:gd name="T59" fmla="*/ 170 h 222"/>
                  <a:gd name="T60" fmla="*/ 28 w 316"/>
                  <a:gd name="T61" fmla="*/ 151 h 222"/>
                  <a:gd name="T62" fmla="*/ 26 w 316"/>
                  <a:gd name="T63" fmla="*/ 128 h 222"/>
                  <a:gd name="T64" fmla="*/ 33 w 316"/>
                  <a:gd name="T65" fmla="*/ 106 h 222"/>
                  <a:gd name="T66" fmla="*/ 42 w 316"/>
                  <a:gd name="T67" fmla="*/ 83 h 222"/>
                  <a:gd name="T68" fmla="*/ 59 w 316"/>
                  <a:gd name="T69" fmla="*/ 62 h 222"/>
                  <a:gd name="T70" fmla="*/ 80 w 316"/>
                  <a:gd name="T71" fmla="*/ 43 h 222"/>
                  <a:gd name="T72" fmla="*/ 106 w 316"/>
                  <a:gd name="T73" fmla="*/ 28 h 222"/>
                  <a:gd name="T74" fmla="*/ 132 w 316"/>
                  <a:gd name="T75" fmla="*/ 19 h 222"/>
                  <a:gd name="T76" fmla="*/ 158 w 316"/>
                  <a:gd name="T77" fmla="*/ 14 h 222"/>
                  <a:gd name="T78" fmla="*/ 181 w 316"/>
                  <a:gd name="T79" fmla="*/ 17 h 222"/>
                  <a:gd name="T80" fmla="*/ 203 w 316"/>
                  <a:gd name="T81" fmla="*/ 24 h 222"/>
                  <a:gd name="T82" fmla="*/ 219 w 316"/>
                  <a:gd name="T83" fmla="*/ 36 h 222"/>
                  <a:gd name="T84" fmla="*/ 233 w 316"/>
                  <a:gd name="T85" fmla="*/ 52 h 222"/>
                  <a:gd name="T86" fmla="*/ 238 w 316"/>
                  <a:gd name="T87" fmla="*/ 71 h 222"/>
                  <a:gd name="T88" fmla="*/ 240 w 316"/>
                  <a:gd name="T89" fmla="*/ 90 h 222"/>
                  <a:gd name="T90" fmla="*/ 236 w 316"/>
                  <a:gd name="T91" fmla="*/ 111 h 222"/>
                  <a:gd name="T92" fmla="*/ 229 w 316"/>
                  <a:gd name="T93" fmla="*/ 132 h 222"/>
                  <a:gd name="T94" fmla="*/ 217 w 316"/>
                  <a:gd name="T95" fmla="*/ 151 h 222"/>
                  <a:gd name="T96" fmla="*/ 198 w 316"/>
                  <a:gd name="T97" fmla="*/ 168 h 222"/>
                  <a:gd name="T98" fmla="*/ 207 w 316"/>
                  <a:gd name="T99" fmla="*/ 170 h 222"/>
                  <a:gd name="T100" fmla="*/ 222 w 316"/>
                  <a:gd name="T101" fmla="*/ 170 h 222"/>
                  <a:gd name="T102" fmla="*/ 233 w 316"/>
                  <a:gd name="T103" fmla="*/ 168 h 222"/>
                  <a:gd name="T104" fmla="*/ 243 w 316"/>
                  <a:gd name="T105" fmla="*/ 163 h 222"/>
                  <a:gd name="T106" fmla="*/ 252 w 316"/>
                  <a:gd name="T107" fmla="*/ 159 h 222"/>
                  <a:gd name="T108" fmla="*/ 262 w 316"/>
                  <a:gd name="T109" fmla="*/ 151 h 222"/>
                  <a:gd name="T110" fmla="*/ 266 w 316"/>
                  <a:gd name="T111" fmla="*/ 142 h 222"/>
                  <a:gd name="T112" fmla="*/ 274 w 316"/>
                  <a:gd name="T113" fmla="*/ 135 h 2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</a:cxnLst>
                <a:rect l="0" t="0" r="r" b="b"/>
                <a:pathLst>
                  <a:path w="316" h="222">
                    <a:moveTo>
                      <a:pt x="276" y="125"/>
                    </a:moveTo>
                    <a:lnTo>
                      <a:pt x="316" y="5"/>
                    </a:lnTo>
                    <a:lnTo>
                      <a:pt x="269" y="5"/>
                    </a:lnTo>
                    <a:lnTo>
                      <a:pt x="248" y="76"/>
                    </a:lnTo>
                    <a:lnTo>
                      <a:pt x="248" y="73"/>
                    </a:lnTo>
                    <a:lnTo>
                      <a:pt x="245" y="71"/>
                    </a:lnTo>
                    <a:lnTo>
                      <a:pt x="245" y="69"/>
                    </a:lnTo>
                    <a:lnTo>
                      <a:pt x="245" y="66"/>
                    </a:lnTo>
                    <a:lnTo>
                      <a:pt x="245" y="64"/>
                    </a:lnTo>
                    <a:lnTo>
                      <a:pt x="245" y="62"/>
                    </a:lnTo>
                    <a:lnTo>
                      <a:pt x="243" y="59"/>
                    </a:lnTo>
                    <a:lnTo>
                      <a:pt x="243" y="57"/>
                    </a:lnTo>
                    <a:lnTo>
                      <a:pt x="243" y="52"/>
                    </a:lnTo>
                    <a:lnTo>
                      <a:pt x="240" y="50"/>
                    </a:lnTo>
                    <a:lnTo>
                      <a:pt x="240" y="47"/>
                    </a:lnTo>
                    <a:lnTo>
                      <a:pt x="240" y="45"/>
                    </a:lnTo>
                    <a:lnTo>
                      <a:pt x="238" y="43"/>
                    </a:lnTo>
                    <a:lnTo>
                      <a:pt x="236" y="40"/>
                    </a:lnTo>
                    <a:lnTo>
                      <a:pt x="236" y="38"/>
                    </a:lnTo>
                    <a:lnTo>
                      <a:pt x="233" y="36"/>
                    </a:lnTo>
                    <a:lnTo>
                      <a:pt x="231" y="33"/>
                    </a:lnTo>
                    <a:lnTo>
                      <a:pt x="229" y="28"/>
                    </a:lnTo>
                    <a:lnTo>
                      <a:pt x="224" y="26"/>
                    </a:lnTo>
                    <a:lnTo>
                      <a:pt x="222" y="21"/>
                    </a:lnTo>
                    <a:lnTo>
                      <a:pt x="217" y="19"/>
                    </a:lnTo>
                    <a:lnTo>
                      <a:pt x="212" y="17"/>
                    </a:lnTo>
                    <a:lnTo>
                      <a:pt x="207" y="14"/>
                    </a:lnTo>
                    <a:lnTo>
                      <a:pt x="205" y="12"/>
                    </a:lnTo>
                    <a:lnTo>
                      <a:pt x="200" y="10"/>
                    </a:lnTo>
                    <a:lnTo>
                      <a:pt x="196" y="7"/>
                    </a:lnTo>
                    <a:lnTo>
                      <a:pt x="188" y="5"/>
                    </a:lnTo>
                    <a:lnTo>
                      <a:pt x="184" y="5"/>
                    </a:lnTo>
                    <a:lnTo>
                      <a:pt x="179" y="2"/>
                    </a:lnTo>
                    <a:lnTo>
                      <a:pt x="174" y="2"/>
                    </a:lnTo>
                    <a:lnTo>
                      <a:pt x="167" y="2"/>
                    </a:lnTo>
                    <a:lnTo>
                      <a:pt x="163" y="2"/>
                    </a:lnTo>
                    <a:lnTo>
                      <a:pt x="158" y="0"/>
                    </a:lnTo>
                    <a:lnTo>
                      <a:pt x="151" y="2"/>
                    </a:lnTo>
                    <a:lnTo>
                      <a:pt x="146" y="2"/>
                    </a:lnTo>
                    <a:lnTo>
                      <a:pt x="139" y="2"/>
                    </a:lnTo>
                    <a:lnTo>
                      <a:pt x="134" y="2"/>
                    </a:lnTo>
                    <a:lnTo>
                      <a:pt x="127" y="5"/>
                    </a:lnTo>
                    <a:lnTo>
                      <a:pt x="122" y="5"/>
                    </a:lnTo>
                    <a:lnTo>
                      <a:pt x="115" y="7"/>
                    </a:lnTo>
                    <a:lnTo>
                      <a:pt x="111" y="10"/>
                    </a:lnTo>
                    <a:lnTo>
                      <a:pt x="103" y="12"/>
                    </a:lnTo>
                    <a:lnTo>
                      <a:pt x="99" y="14"/>
                    </a:lnTo>
                    <a:lnTo>
                      <a:pt x="92" y="17"/>
                    </a:lnTo>
                    <a:lnTo>
                      <a:pt x="87" y="19"/>
                    </a:lnTo>
                    <a:lnTo>
                      <a:pt x="80" y="24"/>
                    </a:lnTo>
                    <a:lnTo>
                      <a:pt x="75" y="26"/>
                    </a:lnTo>
                    <a:lnTo>
                      <a:pt x="68" y="31"/>
                    </a:lnTo>
                    <a:lnTo>
                      <a:pt x="63" y="33"/>
                    </a:lnTo>
                    <a:lnTo>
                      <a:pt x="59" y="38"/>
                    </a:lnTo>
                    <a:lnTo>
                      <a:pt x="51" y="43"/>
                    </a:lnTo>
                    <a:lnTo>
                      <a:pt x="47" y="47"/>
                    </a:lnTo>
                    <a:lnTo>
                      <a:pt x="42" y="52"/>
                    </a:lnTo>
                    <a:lnTo>
                      <a:pt x="37" y="57"/>
                    </a:lnTo>
                    <a:lnTo>
                      <a:pt x="33" y="62"/>
                    </a:lnTo>
                    <a:lnTo>
                      <a:pt x="30" y="66"/>
                    </a:lnTo>
                    <a:lnTo>
                      <a:pt x="26" y="71"/>
                    </a:lnTo>
                    <a:lnTo>
                      <a:pt x="23" y="76"/>
                    </a:lnTo>
                    <a:lnTo>
                      <a:pt x="18" y="80"/>
                    </a:lnTo>
                    <a:lnTo>
                      <a:pt x="16" y="85"/>
                    </a:lnTo>
                    <a:lnTo>
                      <a:pt x="14" y="90"/>
                    </a:lnTo>
                    <a:lnTo>
                      <a:pt x="11" y="97"/>
                    </a:lnTo>
                    <a:lnTo>
                      <a:pt x="9" y="102"/>
                    </a:lnTo>
                    <a:lnTo>
                      <a:pt x="7" y="106"/>
                    </a:lnTo>
                    <a:lnTo>
                      <a:pt x="4" y="111"/>
                    </a:lnTo>
                    <a:lnTo>
                      <a:pt x="2" y="118"/>
                    </a:lnTo>
                    <a:lnTo>
                      <a:pt x="2" y="123"/>
                    </a:lnTo>
                    <a:lnTo>
                      <a:pt x="2" y="128"/>
                    </a:lnTo>
                    <a:lnTo>
                      <a:pt x="0" y="132"/>
                    </a:lnTo>
                    <a:lnTo>
                      <a:pt x="0" y="140"/>
                    </a:lnTo>
                    <a:lnTo>
                      <a:pt x="0" y="144"/>
                    </a:lnTo>
                    <a:lnTo>
                      <a:pt x="0" y="149"/>
                    </a:lnTo>
                    <a:lnTo>
                      <a:pt x="0" y="154"/>
                    </a:lnTo>
                    <a:lnTo>
                      <a:pt x="2" y="159"/>
                    </a:lnTo>
                    <a:lnTo>
                      <a:pt x="2" y="163"/>
                    </a:lnTo>
                    <a:lnTo>
                      <a:pt x="4" y="168"/>
                    </a:lnTo>
                    <a:lnTo>
                      <a:pt x="7" y="173"/>
                    </a:lnTo>
                    <a:lnTo>
                      <a:pt x="7" y="177"/>
                    </a:lnTo>
                    <a:lnTo>
                      <a:pt x="9" y="182"/>
                    </a:lnTo>
                    <a:lnTo>
                      <a:pt x="14" y="187"/>
                    </a:lnTo>
                    <a:lnTo>
                      <a:pt x="16" y="189"/>
                    </a:lnTo>
                    <a:lnTo>
                      <a:pt x="18" y="194"/>
                    </a:lnTo>
                    <a:lnTo>
                      <a:pt x="21" y="196"/>
                    </a:lnTo>
                    <a:lnTo>
                      <a:pt x="26" y="201"/>
                    </a:lnTo>
                    <a:lnTo>
                      <a:pt x="28" y="203"/>
                    </a:lnTo>
                    <a:lnTo>
                      <a:pt x="33" y="206"/>
                    </a:lnTo>
                    <a:lnTo>
                      <a:pt x="37" y="208"/>
                    </a:lnTo>
                    <a:lnTo>
                      <a:pt x="42" y="211"/>
                    </a:lnTo>
                    <a:lnTo>
                      <a:pt x="44" y="213"/>
                    </a:lnTo>
                    <a:lnTo>
                      <a:pt x="49" y="215"/>
                    </a:lnTo>
                    <a:lnTo>
                      <a:pt x="54" y="218"/>
                    </a:lnTo>
                    <a:lnTo>
                      <a:pt x="59" y="218"/>
                    </a:lnTo>
                    <a:lnTo>
                      <a:pt x="63" y="220"/>
                    </a:lnTo>
                    <a:lnTo>
                      <a:pt x="70" y="220"/>
                    </a:lnTo>
                    <a:lnTo>
                      <a:pt x="75" y="220"/>
                    </a:lnTo>
                    <a:lnTo>
                      <a:pt x="80" y="222"/>
                    </a:lnTo>
                    <a:lnTo>
                      <a:pt x="85" y="222"/>
                    </a:lnTo>
                    <a:lnTo>
                      <a:pt x="89" y="222"/>
                    </a:lnTo>
                    <a:lnTo>
                      <a:pt x="96" y="222"/>
                    </a:lnTo>
                    <a:lnTo>
                      <a:pt x="101" y="222"/>
                    </a:lnTo>
                    <a:lnTo>
                      <a:pt x="108" y="220"/>
                    </a:lnTo>
                    <a:lnTo>
                      <a:pt x="113" y="220"/>
                    </a:lnTo>
                    <a:lnTo>
                      <a:pt x="118" y="218"/>
                    </a:lnTo>
                    <a:lnTo>
                      <a:pt x="125" y="218"/>
                    </a:lnTo>
                    <a:lnTo>
                      <a:pt x="129" y="215"/>
                    </a:lnTo>
                    <a:lnTo>
                      <a:pt x="137" y="213"/>
                    </a:lnTo>
                    <a:lnTo>
                      <a:pt x="141" y="213"/>
                    </a:lnTo>
                    <a:lnTo>
                      <a:pt x="146" y="211"/>
                    </a:lnTo>
                    <a:lnTo>
                      <a:pt x="153" y="208"/>
                    </a:lnTo>
                    <a:lnTo>
                      <a:pt x="158" y="203"/>
                    </a:lnTo>
                    <a:lnTo>
                      <a:pt x="165" y="201"/>
                    </a:lnTo>
                    <a:lnTo>
                      <a:pt x="170" y="199"/>
                    </a:lnTo>
                    <a:lnTo>
                      <a:pt x="170" y="189"/>
                    </a:lnTo>
                    <a:lnTo>
                      <a:pt x="165" y="192"/>
                    </a:lnTo>
                    <a:lnTo>
                      <a:pt x="160" y="194"/>
                    </a:lnTo>
                    <a:lnTo>
                      <a:pt x="155" y="196"/>
                    </a:lnTo>
                    <a:lnTo>
                      <a:pt x="151" y="199"/>
                    </a:lnTo>
                    <a:lnTo>
                      <a:pt x="146" y="199"/>
                    </a:lnTo>
                    <a:lnTo>
                      <a:pt x="141" y="201"/>
                    </a:lnTo>
                    <a:lnTo>
                      <a:pt x="137" y="203"/>
                    </a:lnTo>
                    <a:lnTo>
                      <a:pt x="132" y="203"/>
                    </a:lnTo>
                    <a:lnTo>
                      <a:pt x="127" y="206"/>
                    </a:lnTo>
                    <a:lnTo>
                      <a:pt x="122" y="206"/>
                    </a:lnTo>
                    <a:lnTo>
                      <a:pt x="118" y="206"/>
                    </a:lnTo>
                    <a:lnTo>
                      <a:pt x="113" y="206"/>
                    </a:lnTo>
                    <a:lnTo>
                      <a:pt x="108" y="206"/>
                    </a:lnTo>
                    <a:lnTo>
                      <a:pt x="103" y="206"/>
                    </a:lnTo>
                    <a:lnTo>
                      <a:pt x="99" y="206"/>
                    </a:lnTo>
                    <a:lnTo>
                      <a:pt x="94" y="206"/>
                    </a:lnTo>
                    <a:lnTo>
                      <a:pt x="89" y="206"/>
                    </a:lnTo>
                    <a:lnTo>
                      <a:pt x="85" y="206"/>
                    </a:lnTo>
                    <a:lnTo>
                      <a:pt x="82" y="203"/>
                    </a:lnTo>
                    <a:lnTo>
                      <a:pt x="77" y="203"/>
                    </a:lnTo>
                    <a:lnTo>
                      <a:pt x="73" y="201"/>
                    </a:lnTo>
                    <a:lnTo>
                      <a:pt x="70" y="201"/>
                    </a:lnTo>
                    <a:lnTo>
                      <a:pt x="66" y="199"/>
                    </a:lnTo>
                    <a:lnTo>
                      <a:pt x="61" y="196"/>
                    </a:lnTo>
                    <a:lnTo>
                      <a:pt x="59" y="194"/>
                    </a:lnTo>
                    <a:lnTo>
                      <a:pt x="54" y="192"/>
                    </a:lnTo>
                    <a:lnTo>
                      <a:pt x="51" y="189"/>
                    </a:lnTo>
                    <a:lnTo>
                      <a:pt x="49" y="187"/>
                    </a:lnTo>
                    <a:lnTo>
                      <a:pt x="44" y="185"/>
                    </a:lnTo>
                    <a:lnTo>
                      <a:pt x="42" y="182"/>
                    </a:lnTo>
                    <a:lnTo>
                      <a:pt x="40" y="177"/>
                    </a:lnTo>
                    <a:lnTo>
                      <a:pt x="37" y="175"/>
                    </a:lnTo>
                    <a:lnTo>
                      <a:pt x="35" y="170"/>
                    </a:lnTo>
                    <a:lnTo>
                      <a:pt x="33" y="168"/>
                    </a:lnTo>
                    <a:lnTo>
                      <a:pt x="33" y="163"/>
                    </a:lnTo>
                    <a:lnTo>
                      <a:pt x="30" y="159"/>
                    </a:lnTo>
                    <a:lnTo>
                      <a:pt x="28" y="156"/>
                    </a:lnTo>
                    <a:lnTo>
                      <a:pt x="28" y="151"/>
                    </a:lnTo>
                    <a:lnTo>
                      <a:pt x="28" y="147"/>
                    </a:lnTo>
                    <a:lnTo>
                      <a:pt x="26" y="142"/>
                    </a:lnTo>
                    <a:lnTo>
                      <a:pt x="26" y="137"/>
                    </a:lnTo>
                    <a:lnTo>
                      <a:pt x="26" y="132"/>
                    </a:lnTo>
                    <a:lnTo>
                      <a:pt x="26" y="128"/>
                    </a:lnTo>
                    <a:lnTo>
                      <a:pt x="28" y="123"/>
                    </a:lnTo>
                    <a:lnTo>
                      <a:pt x="28" y="121"/>
                    </a:lnTo>
                    <a:lnTo>
                      <a:pt x="28" y="116"/>
                    </a:lnTo>
                    <a:lnTo>
                      <a:pt x="30" y="111"/>
                    </a:lnTo>
                    <a:lnTo>
                      <a:pt x="33" y="106"/>
                    </a:lnTo>
                    <a:lnTo>
                      <a:pt x="33" y="102"/>
                    </a:lnTo>
                    <a:lnTo>
                      <a:pt x="35" y="97"/>
                    </a:lnTo>
                    <a:lnTo>
                      <a:pt x="37" y="92"/>
                    </a:lnTo>
                    <a:lnTo>
                      <a:pt x="40" y="88"/>
                    </a:lnTo>
                    <a:lnTo>
                      <a:pt x="42" y="83"/>
                    </a:lnTo>
                    <a:lnTo>
                      <a:pt x="44" y="78"/>
                    </a:lnTo>
                    <a:lnTo>
                      <a:pt x="49" y="73"/>
                    </a:lnTo>
                    <a:lnTo>
                      <a:pt x="51" y="71"/>
                    </a:lnTo>
                    <a:lnTo>
                      <a:pt x="56" y="66"/>
                    </a:lnTo>
                    <a:lnTo>
                      <a:pt x="59" y="62"/>
                    </a:lnTo>
                    <a:lnTo>
                      <a:pt x="63" y="57"/>
                    </a:lnTo>
                    <a:lnTo>
                      <a:pt x="66" y="54"/>
                    </a:lnTo>
                    <a:lnTo>
                      <a:pt x="70" y="50"/>
                    </a:lnTo>
                    <a:lnTo>
                      <a:pt x="75" y="47"/>
                    </a:lnTo>
                    <a:lnTo>
                      <a:pt x="80" y="43"/>
                    </a:lnTo>
                    <a:lnTo>
                      <a:pt x="85" y="40"/>
                    </a:lnTo>
                    <a:lnTo>
                      <a:pt x="89" y="36"/>
                    </a:lnTo>
                    <a:lnTo>
                      <a:pt x="94" y="33"/>
                    </a:lnTo>
                    <a:lnTo>
                      <a:pt x="101" y="31"/>
                    </a:lnTo>
                    <a:lnTo>
                      <a:pt x="106" y="28"/>
                    </a:lnTo>
                    <a:lnTo>
                      <a:pt x="111" y="26"/>
                    </a:lnTo>
                    <a:lnTo>
                      <a:pt x="115" y="24"/>
                    </a:lnTo>
                    <a:lnTo>
                      <a:pt x="120" y="21"/>
                    </a:lnTo>
                    <a:lnTo>
                      <a:pt x="125" y="19"/>
                    </a:lnTo>
                    <a:lnTo>
                      <a:pt x="132" y="19"/>
                    </a:lnTo>
                    <a:lnTo>
                      <a:pt x="137" y="17"/>
                    </a:lnTo>
                    <a:lnTo>
                      <a:pt x="141" y="17"/>
                    </a:lnTo>
                    <a:lnTo>
                      <a:pt x="146" y="17"/>
                    </a:lnTo>
                    <a:lnTo>
                      <a:pt x="151" y="14"/>
                    </a:lnTo>
                    <a:lnTo>
                      <a:pt x="158" y="14"/>
                    </a:lnTo>
                    <a:lnTo>
                      <a:pt x="163" y="14"/>
                    </a:lnTo>
                    <a:lnTo>
                      <a:pt x="167" y="14"/>
                    </a:lnTo>
                    <a:lnTo>
                      <a:pt x="172" y="14"/>
                    </a:lnTo>
                    <a:lnTo>
                      <a:pt x="177" y="17"/>
                    </a:lnTo>
                    <a:lnTo>
                      <a:pt x="181" y="17"/>
                    </a:lnTo>
                    <a:lnTo>
                      <a:pt x="186" y="17"/>
                    </a:lnTo>
                    <a:lnTo>
                      <a:pt x="191" y="19"/>
                    </a:lnTo>
                    <a:lnTo>
                      <a:pt x="193" y="21"/>
                    </a:lnTo>
                    <a:lnTo>
                      <a:pt x="198" y="21"/>
                    </a:lnTo>
                    <a:lnTo>
                      <a:pt x="203" y="24"/>
                    </a:lnTo>
                    <a:lnTo>
                      <a:pt x="205" y="26"/>
                    </a:lnTo>
                    <a:lnTo>
                      <a:pt x="210" y="28"/>
                    </a:lnTo>
                    <a:lnTo>
                      <a:pt x="214" y="31"/>
                    </a:lnTo>
                    <a:lnTo>
                      <a:pt x="217" y="33"/>
                    </a:lnTo>
                    <a:lnTo>
                      <a:pt x="219" y="36"/>
                    </a:lnTo>
                    <a:lnTo>
                      <a:pt x="224" y="40"/>
                    </a:lnTo>
                    <a:lnTo>
                      <a:pt x="226" y="43"/>
                    </a:lnTo>
                    <a:lnTo>
                      <a:pt x="229" y="47"/>
                    </a:lnTo>
                    <a:lnTo>
                      <a:pt x="231" y="50"/>
                    </a:lnTo>
                    <a:lnTo>
                      <a:pt x="233" y="52"/>
                    </a:lnTo>
                    <a:lnTo>
                      <a:pt x="233" y="57"/>
                    </a:lnTo>
                    <a:lnTo>
                      <a:pt x="236" y="59"/>
                    </a:lnTo>
                    <a:lnTo>
                      <a:pt x="236" y="64"/>
                    </a:lnTo>
                    <a:lnTo>
                      <a:pt x="238" y="66"/>
                    </a:lnTo>
                    <a:lnTo>
                      <a:pt x="238" y="71"/>
                    </a:lnTo>
                    <a:lnTo>
                      <a:pt x="238" y="73"/>
                    </a:lnTo>
                    <a:lnTo>
                      <a:pt x="238" y="78"/>
                    </a:lnTo>
                    <a:lnTo>
                      <a:pt x="240" y="83"/>
                    </a:lnTo>
                    <a:lnTo>
                      <a:pt x="240" y="85"/>
                    </a:lnTo>
                    <a:lnTo>
                      <a:pt x="240" y="90"/>
                    </a:lnTo>
                    <a:lnTo>
                      <a:pt x="238" y="95"/>
                    </a:lnTo>
                    <a:lnTo>
                      <a:pt x="238" y="97"/>
                    </a:lnTo>
                    <a:lnTo>
                      <a:pt x="238" y="102"/>
                    </a:lnTo>
                    <a:lnTo>
                      <a:pt x="238" y="106"/>
                    </a:lnTo>
                    <a:lnTo>
                      <a:pt x="236" y="111"/>
                    </a:lnTo>
                    <a:lnTo>
                      <a:pt x="236" y="116"/>
                    </a:lnTo>
                    <a:lnTo>
                      <a:pt x="233" y="118"/>
                    </a:lnTo>
                    <a:lnTo>
                      <a:pt x="231" y="123"/>
                    </a:lnTo>
                    <a:lnTo>
                      <a:pt x="231" y="128"/>
                    </a:lnTo>
                    <a:lnTo>
                      <a:pt x="229" y="132"/>
                    </a:lnTo>
                    <a:lnTo>
                      <a:pt x="226" y="135"/>
                    </a:lnTo>
                    <a:lnTo>
                      <a:pt x="224" y="140"/>
                    </a:lnTo>
                    <a:lnTo>
                      <a:pt x="222" y="144"/>
                    </a:lnTo>
                    <a:lnTo>
                      <a:pt x="219" y="147"/>
                    </a:lnTo>
                    <a:lnTo>
                      <a:pt x="217" y="151"/>
                    </a:lnTo>
                    <a:lnTo>
                      <a:pt x="212" y="154"/>
                    </a:lnTo>
                    <a:lnTo>
                      <a:pt x="210" y="159"/>
                    </a:lnTo>
                    <a:lnTo>
                      <a:pt x="205" y="161"/>
                    </a:lnTo>
                    <a:lnTo>
                      <a:pt x="203" y="166"/>
                    </a:lnTo>
                    <a:lnTo>
                      <a:pt x="198" y="168"/>
                    </a:lnTo>
                    <a:lnTo>
                      <a:pt x="200" y="168"/>
                    </a:lnTo>
                    <a:lnTo>
                      <a:pt x="203" y="168"/>
                    </a:lnTo>
                    <a:lnTo>
                      <a:pt x="205" y="170"/>
                    </a:lnTo>
                    <a:lnTo>
                      <a:pt x="205" y="170"/>
                    </a:lnTo>
                    <a:lnTo>
                      <a:pt x="207" y="170"/>
                    </a:lnTo>
                    <a:lnTo>
                      <a:pt x="210" y="170"/>
                    </a:lnTo>
                    <a:lnTo>
                      <a:pt x="212" y="170"/>
                    </a:lnTo>
                    <a:lnTo>
                      <a:pt x="214" y="170"/>
                    </a:lnTo>
                    <a:lnTo>
                      <a:pt x="217" y="170"/>
                    </a:lnTo>
                    <a:lnTo>
                      <a:pt x="222" y="170"/>
                    </a:lnTo>
                    <a:lnTo>
                      <a:pt x="224" y="170"/>
                    </a:lnTo>
                    <a:lnTo>
                      <a:pt x="226" y="170"/>
                    </a:lnTo>
                    <a:lnTo>
                      <a:pt x="229" y="168"/>
                    </a:lnTo>
                    <a:lnTo>
                      <a:pt x="231" y="168"/>
                    </a:lnTo>
                    <a:lnTo>
                      <a:pt x="233" y="168"/>
                    </a:lnTo>
                    <a:lnTo>
                      <a:pt x="236" y="168"/>
                    </a:lnTo>
                    <a:lnTo>
                      <a:pt x="238" y="166"/>
                    </a:lnTo>
                    <a:lnTo>
                      <a:pt x="238" y="166"/>
                    </a:lnTo>
                    <a:lnTo>
                      <a:pt x="240" y="166"/>
                    </a:lnTo>
                    <a:lnTo>
                      <a:pt x="243" y="163"/>
                    </a:lnTo>
                    <a:lnTo>
                      <a:pt x="245" y="163"/>
                    </a:lnTo>
                    <a:lnTo>
                      <a:pt x="248" y="161"/>
                    </a:lnTo>
                    <a:lnTo>
                      <a:pt x="250" y="161"/>
                    </a:lnTo>
                    <a:lnTo>
                      <a:pt x="250" y="159"/>
                    </a:lnTo>
                    <a:lnTo>
                      <a:pt x="252" y="159"/>
                    </a:lnTo>
                    <a:lnTo>
                      <a:pt x="255" y="156"/>
                    </a:lnTo>
                    <a:lnTo>
                      <a:pt x="255" y="156"/>
                    </a:lnTo>
                    <a:lnTo>
                      <a:pt x="257" y="154"/>
                    </a:lnTo>
                    <a:lnTo>
                      <a:pt x="259" y="154"/>
                    </a:lnTo>
                    <a:lnTo>
                      <a:pt x="262" y="151"/>
                    </a:lnTo>
                    <a:lnTo>
                      <a:pt x="262" y="149"/>
                    </a:lnTo>
                    <a:lnTo>
                      <a:pt x="264" y="149"/>
                    </a:lnTo>
                    <a:lnTo>
                      <a:pt x="264" y="147"/>
                    </a:lnTo>
                    <a:lnTo>
                      <a:pt x="266" y="144"/>
                    </a:lnTo>
                    <a:lnTo>
                      <a:pt x="266" y="142"/>
                    </a:lnTo>
                    <a:lnTo>
                      <a:pt x="269" y="142"/>
                    </a:lnTo>
                    <a:lnTo>
                      <a:pt x="269" y="140"/>
                    </a:lnTo>
                    <a:lnTo>
                      <a:pt x="271" y="137"/>
                    </a:lnTo>
                    <a:lnTo>
                      <a:pt x="271" y="135"/>
                    </a:lnTo>
                    <a:lnTo>
                      <a:pt x="274" y="135"/>
                    </a:lnTo>
                    <a:lnTo>
                      <a:pt x="274" y="132"/>
                    </a:lnTo>
                    <a:lnTo>
                      <a:pt x="276" y="130"/>
                    </a:lnTo>
                    <a:lnTo>
                      <a:pt x="276" y="128"/>
                    </a:lnTo>
                    <a:lnTo>
                      <a:pt x="276" y="125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sz="2400">
                  <a:solidFill>
                    <a:prstClr val="black"/>
                  </a:solidFill>
                </a:endParaRPr>
              </a:p>
            </p:txBody>
          </p:sp>
          <p:sp>
            <p:nvSpPr>
              <p:cNvPr id="11" name="Freeform 13"/>
              <p:cNvSpPr>
                <a:spLocks/>
              </p:cNvSpPr>
              <p:nvPr/>
            </p:nvSpPr>
            <p:spPr bwMode="auto">
              <a:xfrm>
                <a:off x="460" y="1830"/>
                <a:ext cx="156" cy="123"/>
              </a:xfrm>
              <a:custGeom>
                <a:avLst/>
                <a:gdLst>
                  <a:gd name="T0" fmla="*/ 31 w 156"/>
                  <a:gd name="T1" fmla="*/ 123 h 123"/>
                  <a:gd name="T2" fmla="*/ 31 w 156"/>
                  <a:gd name="T3" fmla="*/ 123 h 123"/>
                  <a:gd name="T4" fmla="*/ 38 w 156"/>
                  <a:gd name="T5" fmla="*/ 123 h 123"/>
                  <a:gd name="T6" fmla="*/ 43 w 156"/>
                  <a:gd name="T7" fmla="*/ 121 h 123"/>
                  <a:gd name="T8" fmla="*/ 50 w 156"/>
                  <a:gd name="T9" fmla="*/ 121 h 123"/>
                  <a:gd name="T10" fmla="*/ 57 w 156"/>
                  <a:gd name="T11" fmla="*/ 119 h 123"/>
                  <a:gd name="T12" fmla="*/ 62 w 156"/>
                  <a:gd name="T13" fmla="*/ 116 h 123"/>
                  <a:gd name="T14" fmla="*/ 69 w 156"/>
                  <a:gd name="T15" fmla="*/ 112 h 123"/>
                  <a:gd name="T16" fmla="*/ 73 w 156"/>
                  <a:gd name="T17" fmla="*/ 107 h 123"/>
                  <a:gd name="T18" fmla="*/ 78 w 156"/>
                  <a:gd name="T19" fmla="*/ 104 h 123"/>
                  <a:gd name="T20" fmla="*/ 118 w 156"/>
                  <a:gd name="T21" fmla="*/ 121 h 123"/>
                  <a:gd name="T22" fmla="*/ 111 w 156"/>
                  <a:gd name="T23" fmla="*/ 0 h 123"/>
                  <a:gd name="T24" fmla="*/ 90 w 156"/>
                  <a:gd name="T25" fmla="*/ 67 h 123"/>
                  <a:gd name="T26" fmla="*/ 88 w 156"/>
                  <a:gd name="T27" fmla="*/ 71 h 123"/>
                  <a:gd name="T28" fmla="*/ 85 w 156"/>
                  <a:gd name="T29" fmla="*/ 76 h 123"/>
                  <a:gd name="T30" fmla="*/ 83 w 156"/>
                  <a:gd name="T31" fmla="*/ 78 h 123"/>
                  <a:gd name="T32" fmla="*/ 81 w 156"/>
                  <a:gd name="T33" fmla="*/ 81 h 123"/>
                  <a:gd name="T34" fmla="*/ 76 w 156"/>
                  <a:gd name="T35" fmla="*/ 83 h 123"/>
                  <a:gd name="T36" fmla="*/ 73 w 156"/>
                  <a:gd name="T37" fmla="*/ 85 h 123"/>
                  <a:gd name="T38" fmla="*/ 69 w 156"/>
                  <a:gd name="T39" fmla="*/ 88 h 123"/>
                  <a:gd name="T40" fmla="*/ 64 w 156"/>
                  <a:gd name="T41" fmla="*/ 88 h 123"/>
                  <a:gd name="T42" fmla="*/ 59 w 156"/>
                  <a:gd name="T43" fmla="*/ 88 h 123"/>
                  <a:gd name="T44" fmla="*/ 59 w 156"/>
                  <a:gd name="T45" fmla="*/ 88 h 123"/>
                  <a:gd name="T46" fmla="*/ 57 w 156"/>
                  <a:gd name="T47" fmla="*/ 88 h 123"/>
                  <a:gd name="T48" fmla="*/ 55 w 156"/>
                  <a:gd name="T49" fmla="*/ 85 h 123"/>
                  <a:gd name="T50" fmla="*/ 55 w 156"/>
                  <a:gd name="T51" fmla="*/ 85 h 123"/>
                  <a:gd name="T52" fmla="*/ 52 w 156"/>
                  <a:gd name="T53" fmla="*/ 83 h 123"/>
                  <a:gd name="T54" fmla="*/ 52 w 156"/>
                  <a:gd name="T55" fmla="*/ 81 h 123"/>
                  <a:gd name="T56" fmla="*/ 52 w 156"/>
                  <a:gd name="T57" fmla="*/ 78 h 123"/>
                  <a:gd name="T58" fmla="*/ 52 w 156"/>
                  <a:gd name="T59" fmla="*/ 76 h 123"/>
                  <a:gd name="T60" fmla="*/ 76 w 156"/>
                  <a:gd name="T61" fmla="*/ 0 h 123"/>
                  <a:gd name="T62" fmla="*/ 3 w 156"/>
                  <a:gd name="T63" fmla="*/ 83 h 123"/>
                  <a:gd name="T64" fmla="*/ 3 w 156"/>
                  <a:gd name="T65" fmla="*/ 88 h 123"/>
                  <a:gd name="T66" fmla="*/ 3 w 156"/>
                  <a:gd name="T67" fmla="*/ 90 h 123"/>
                  <a:gd name="T68" fmla="*/ 0 w 156"/>
                  <a:gd name="T69" fmla="*/ 93 h 123"/>
                  <a:gd name="T70" fmla="*/ 0 w 156"/>
                  <a:gd name="T71" fmla="*/ 97 h 123"/>
                  <a:gd name="T72" fmla="*/ 3 w 156"/>
                  <a:gd name="T73" fmla="*/ 102 h 123"/>
                  <a:gd name="T74" fmla="*/ 3 w 156"/>
                  <a:gd name="T75" fmla="*/ 107 h 123"/>
                  <a:gd name="T76" fmla="*/ 5 w 156"/>
                  <a:gd name="T77" fmla="*/ 112 h 123"/>
                  <a:gd name="T78" fmla="*/ 7 w 156"/>
                  <a:gd name="T79" fmla="*/ 114 h 123"/>
                  <a:gd name="T80" fmla="*/ 12 w 156"/>
                  <a:gd name="T81" fmla="*/ 119 h 123"/>
                  <a:gd name="T82" fmla="*/ 17 w 156"/>
                  <a:gd name="T83" fmla="*/ 121 h 123"/>
                  <a:gd name="T84" fmla="*/ 22 w 156"/>
                  <a:gd name="T85" fmla="*/ 123 h 123"/>
                  <a:gd name="T86" fmla="*/ 26 w 156"/>
                  <a:gd name="T87" fmla="*/ 123 h 123"/>
                  <a:gd name="T88" fmla="*/ 29 w 156"/>
                  <a:gd name="T89" fmla="*/ 123 h 123"/>
                  <a:gd name="T90" fmla="*/ 29 w 156"/>
                  <a:gd name="T91" fmla="*/ 123 h 1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</a:cxnLst>
                <a:rect l="0" t="0" r="r" b="b"/>
                <a:pathLst>
                  <a:path w="156" h="123">
                    <a:moveTo>
                      <a:pt x="29" y="123"/>
                    </a:moveTo>
                    <a:lnTo>
                      <a:pt x="31" y="123"/>
                    </a:lnTo>
                    <a:lnTo>
                      <a:pt x="31" y="123"/>
                    </a:lnTo>
                    <a:lnTo>
                      <a:pt x="31" y="123"/>
                    </a:lnTo>
                    <a:lnTo>
                      <a:pt x="33" y="123"/>
                    </a:lnTo>
                    <a:lnTo>
                      <a:pt x="38" y="123"/>
                    </a:lnTo>
                    <a:lnTo>
                      <a:pt x="40" y="123"/>
                    </a:lnTo>
                    <a:lnTo>
                      <a:pt x="43" y="121"/>
                    </a:lnTo>
                    <a:lnTo>
                      <a:pt x="47" y="121"/>
                    </a:lnTo>
                    <a:lnTo>
                      <a:pt x="50" y="121"/>
                    </a:lnTo>
                    <a:lnTo>
                      <a:pt x="52" y="119"/>
                    </a:lnTo>
                    <a:lnTo>
                      <a:pt x="57" y="119"/>
                    </a:lnTo>
                    <a:lnTo>
                      <a:pt x="59" y="116"/>
                    </a:lnTo>
                    <a:lnTo>
                      <a:pt x="62" y="116"/>
                    </a:lnTo>
                    <a:lnTo>
                      <a:pt x="64" y="114"/>
                    </a:lnTo>
                    <a:lnTo>
                      <a:pt x="69" y="112"/>
                    </a:lnTo>
                    <a:lnTo>
                      <a:pt x="71" y="109"/>
                    </a:lnTo>
                    <a:lnTo>
                      <a:pt x="73" y="107"/>
                    </a:lnTo>
                    <a:lnTo>
                      <a:pt x="76" y="107"/>
                    </a:lnTo>
                    <a:lnTo>
                      <a:pt x="78" y="104"/>
                    </a:lnTo>
                    <a:lnTo>
                      <a:pt x="73" y="121"/>
                    </a:lnTo>
                    <a:lnTo>
                      <a:pt x="118" y="121"/>
                    </a:lnTo>
                    <a:lnTo>
                      <a:pt x="156" y="0"/>
                    </a:lnTo>
                    <a:lnTo>
                      <a:pt x="111" y="0"/>
                    </a:lnTo>
                    <a:lnTo>
                      <a:pt x="90" y="64"/>
                    </a:lnTo>
                    <a:lnTo>
                      <a:pt x="90" y="67"/>
                    </a:lnTo>
                    <a:lnTo>
                      <a:pt x="88" y="69"/>
                    </a:lnTo>
                    <a:lnTo>
                      <a:pt x="88" y="71"/>
                    </a:lnTo>
                    <a:lnTo>
                      <a:pt x="88" y="74"/>
                    </a:lnTo>
                    <a:lnTo>
                      <a:pt x="85" y="76"/>
                    </a:lnTo>
                    <a:lnTo>
                      <a:pt x="85" y="76"/>
                    </a:lnTo>
                    <a:lnTo>
                      <a:pt x="83" y="78"/>
                    </a:lnTo>
                    <a:lnTo>
                      <a:pt x="81" y="81"/>
                    </a:lnTo>
                    <a:lnTo>
                      <a:pt x="81" y="81"/>
                    </a:lnTo>
                    <a:lnTo>
                      <a:pt x="78" y="83"/>
                    </a:lnTo>
                    <a:lnTo>
                      <a:pt x="76" y="83"/>
                    </a:lnTo>
                    <a:lnTo>
                      <a:pt x="73" y="85"/>
                    </a:lnTo>
                    <a:lnTo>
                      <a:pt x="73" y="85"/>
                    </a:lnTo>
                    <a:lnTo>
                      <a:pt x="71" y="88"/>
                    </a:lnTo>
                    <a:lnTo>
                      <a:pt x="69" y="88"/>
                    </a:lnTo>
                    <a:lnTo>
                      <a:pt x="66" y="88"/>
                    </a:lnTo>
                    <a:lnTo>
                      <a:pt x="64" y="88"/>
                    </a:lnTo>
                    <a:lnTo>
                      <a:pt x="62" y="88"/>
                    </a:lnTo>
                    <a:lnTo>
                      <a:pt x="59" y="88"/>
                    </a:lnTo>
                    <a:lnTo>
                      <a:pt x="59" y="88"/>
                    </a:lnTo>
                    <a:lnTo>
                      <a:pt x="59" y="88"/>
                    </a:lnTo>
                    <a:lnTo>
                      <a:pt x="57" y="88"/>
                    </a:lnTo>
                    <a:lnTo>
                      <a:pt x="57" y="88"/>
                    </a:lnTo>
                    <a:lnTo>
                      <a:pt x="55" y="85"/>
                    </a:lnTo>
                    <a:lnTo>
                      <a:pt x="55" y="85"/>
                    </a:lnTo>
                    <a:lnTo>
                      <a:pt x="55" y="85"/>
                    </a:lnTo>
                    <a:lnTo>
                      <a:pt x="55" y="85"/>
                    </a:lnTo>
                    <a:lnTo>
                      <a:pt x="52" y="83"/>
                    </a:lnTo>
                    <a:lnTo>
                      <a:pt x="52" y="83"/>
                    </a:lnTo>
                    <a:lnTo>
                      <a:pt x="52" y="81"/>
                    </a:lnTo>
                    <a:lnTo>
                      <a:pt x="52" y="81"/>
                    </a:lnTo>
                    <a:lnTo>
                      <a:pt x="52" y="81"/>
                    </a:lnTo>
                    <a:lnTo>
                      <a:pt x="52" y="78"/>
                    </a:lnTo>
                    <a:lnTo>
                      <a:pt x="52" y="78"/>
                    </a:lnTo>
                    <a:lnTo>
                      <a:pt x="52" y="76"/>
                    </a:lnTo>
                    <a:lnTo>
                      <a:pt x="52" y="74"/>
                    </a:lnTo>
                    <a:lnTo>
                      <a:pt x="76" y="0"/>
                    </a:lnTo>
                    <a:lnTo>
                      <a:pt x="31" y="0"/>
                    </a:lnTo>
                    <a:lnTo>
                      <a:pt x="3" y="83"/>
                    </a:lnTo>
                    <a:lnTo>
                      <a:pt x="3" y="85"/>
                    </a:lnTo>
                    <a:lnTo>
                      <a:pt x="3" y="88"/>
                    </a:lnTo>
                    <a:lnTo>
                      <a:pt x="3" y="88"/>
                    </a:lnTo>
                    <a:lnTo>
                      <a:pt x="3" y="90"/>
                    </a:lnTo>
                    <a:lnTo>
                      <a:pt x="3" y="93"/>
                    </a:lnTo>
                    <a:lnTo>
                      <a:pt x="0" y="93"/>
                    </a:lnTo>
                    <a:lnTo>
                      <a:pt x="0" y="95"/>
                    </a:lnTo>
                    <a:lnTo>
                      <a:pt x="0" y="97"/>
                    </a:lnTo>
                    <a:lnTo>
                      <a:pt x="0" y="100"/>
                    </a:lnTo>
                    <a:lnTo>
                      <a:pt x="3" y="102"/>
                    </a:lnTo>
                    <a:lnTo>
                      <a:pt x="3" y="104"/>
                    </a:lnTo>
                    <a:lnTo>
                      <a:pt x="3" y="107"/>
                    </a:lnTo>
                    <a:lnTo>
                      <a:pt x="5" y="109"/>
                    </a:lnTo>
                    <a:lnTo>
                      <a:pt x="5" y="112"/>
                    </a:lnTo>
                    <a:lnTo>
                      <a:pt x="7" y="114"/>
                    </a:lnTo>
                    <a:lnTo>
                      <a:pt x="7" y="114"/>
                    </a:lnTo>
                    <a:lnTo>
                      <a:pt x="10" y="116"/>
                    </a:lnTo>
                    <a:lnTo>
                      <a:pt x="12" y="119"/>
                    </a:lnTo>
                    <a:lnTo>
                      <a:pt x="14" y="119"/>
                    </a:lnTo>
                    <a:lnTo>
                      <a:pt x="17" y="121"/>
                    </a:lnTo>
                    <a:lnTo>
                      <a:pt x="19" y="121"/>
                    </a:lnTo>
                    <a:lnTo>
                      <a:pt x="22" y="123"/>
                    </a:lnTo>
                    <a:lnTo>
                      <a:pt x="24" y="123"/>
                    </a:lnTo>
                    <a:lnTo>
                      <a:pt x="26" y="123"/>
                    </a:lnTo>
                    <a:lnTo>
                      <a:pt x="29" y="123"/>
                    </a:lnTo>
                    <a:lnTo>
                      <a:pt x="29" y="123"/>
                    </a:lnTo>
                    <a:lnTo>
                      <a:pt x="29" y="123"/>
                    </a:lnTo>
                    <a:lnTo>
                      <a:pt x="29" y="123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sz="2400">
                  <a:solidFill>
                    <a:prstClr val="black"/>
                  </a:solidFill>
                </a:endParaRPr>
              </a:p>
            </p:txBody>
          </p:sp>
          <p:sp>
            <p:nvSpPr>
              <p:cNvPr id="12" name="Freeform 14"/>
              <p:cNvSpPr>
                <a:spLocks/>
              </p:cNvSpPr>
              <p:nvPr/>
            </p:nvSpPr>
            <p:spPr bwMode="auto">
              <a:xfrm>
                <a:off x="304" y="1788"/>
                <a:ext cx="156" cy="165"/>
              </a:xfrm>
              <a:custGeom>
                <a:avLst/>
                <a:gdLst>
                  <a:gd name="T0" fmla="*/ 126 w 156"/>
                  <a:gd name="T1" fmla="*/ 42 h 165"/>
                  <a:gd name="T2" fmla="*/ 123 w 156"/>
                  <a:gd name="T3" fmla="*/ 42 h 165"/>
                  <a:gd name="T4" fmla="*/ 116 w 156"/>
                  <a:gd name="T5" fmla="*/ 42 h 165"/>
                  <a:gd name="T6" fmla="*/ 109 w 156"/>
                  <a:gd name="T7" fmla="*/ 45 h 165"/>
                  <a:gd name="T8" fmla="*/ 102 w 156"/>
                  <a:gd name="T9" fmla="*/ 47 h 165"/>
                  <a:gd name="T10" fmla="*/ 97 w 156"/>
                  <a:gd name="T11" fmla="*/ 49 h 165"/>
                  <a:gd name="T12" fmla="*/ 92 w 156"/>
                  <a:gd name="T13" fmla="*/ 52 h 165"/>
                  <a:gd name="T14" fmla="*/ 85 w 156"/>
                  <a:gd name="T15" fmla="*/ 57 h 165"/>
                  <a:gd name="T16" fmla="*/ 81 w 156"/>
                  <a:gd name="T17" fmla="*/ 59 h 165"/>
                  <a:gd name="T18" fmla="*/ 100 w 156"/>
                  <a:gd name="T19" fmla="*/ 0 h 165"/>
                  <a:gd name="T20" fmla="*/ 0 w 156"/>
                  <a:gd name="T21" fmla="*/ 165 h 165"/>
                  <a:gd name="T22" fmla="*/ 66 w 156"/>
                  <a:gd name="T23" fmla="*/ 99 h 165"/>
                  <a:gd name="T24" fmla="*/ 66 w 156"/>
                  <a:gd name="T25" fmla="*/ 99 h 165"/>
                  <a:gd name="T26" fmla="*/ 69 w 156"/>
                  <a:gd name="T27" fmla="*/ 94 h 165"/>
                  <a:gd name="T28" fmla="*/ 71 w 156"/>
                  <a:gd name="T29" fmla="*/ 90 h 165"/>
                  <a:gd name="T30" fmla="*/ 74 w 156"/>
                  <a:gd name="T31" fmla="*/ 87 h 165"/>
                  <a:gd name="T32" fmla="*/ 76 w 156"/>
                  <a:gd name="T33" fmla="*/ 85 h 165"/>
                  <a:gd name="T34" fmla="*/ 81 w 156"/>
                  <a:gd name="T35" fmla="*/ 83 h 165"/>
                  <a:gd name="T36" fmla="*/ 83 w 156"/>
                  <a:gd name="T37" fmla="*/ 80 h 165"/>
                  <a:gd name="T38" fmla="*/ 88 w 156"/>
                  <a:gd name="T39" fmla="*/ 78 h 165"/>
                  <a:gd name="T40" fmla="*/ 92 w 156"/>
                  <a:gd name="T41" fmla="*/ 78 h 165"/>
                  <a:gd name="T42" fmla="*/ 95 w 156"/>
                  <a:gd name="T43" fmla="*/ 78 h 165"/>
                  <a:gd name="T44" fmla="*/ 97 w 156"/>
                  <a:gd name="T45" fmla="*/ 78 h 165"/>
                  <a:gd name="T46" fmla="*/ 100 w 156"/>
                  <a:gd name="T47" fmla="*/ 78 h 165"/>
                  <a:gd name="T48" fmla="*/ 102 w 156"/>
                  <a:gd name="T49" fmla="*/ 80 h 165"/>
                  <a:gd name="T50" fmla="*/ 102 w 156"/>
                  <a:gd name="T51" fmla="*/ 80 h 165"/>
                  <a:gd name="T52" fmla="*/ 104 w 156"/>
                  <a:gd name="T53" fmla="*/ 83 h 165"/>
                  <a:gd name="T54" fmla="*/ 104 w 156"/>
                  <a:gd name="T55" fmla="*/ 85 h 165"/>
                  <a:gd name="T56" fmla="*/ 104 w 156"/>
                  <a:gd name="T57" fmla="*/ 87 h 165"/>
                  <a:gd name="T58" fmla="*/ 104 w 156"/>
                  <a:gd name="T59" fmla="*/ 90 h 165"/>
                  <a:gd name="T60" fmla="*/ 81 w 156"/>
                  <a:gd name="T61" fmla="*/ 165 h 165"/>
                  <a:gd name="T62" fmla="*/ 154 w 156"/>
                  <a:gd name="T63" fmla="*/ 80 h 165"/>
                  <a:gd name="T64" fmla="*/ 154 w 156"/>
                  <a:gd name="T65" fmla="*/ 78 h 165"/>
                  <a:gd name="T66" fmla="*/ 154 w 156"/>
                  <a:gd name="T67" fmla="*/ 75 h 165"/>
                  <a:gd name="T68" fmla="*/ 156 w 156"/>
                  <a:gd name="T69" fmla="*/ 73 h 165"/>
                  <a:gd name="T70" fmla="*/ 156 w 156"/>
                  <a:gd name="T71" fmla="*/ 68 h 165"/>
                  <a:gd name="T72" fmla="*/ 154 w 156"/>
                  <a:gd name="T73" fmla="*/ 64 h 165"/>
                  <a:gd name="T74" fmla="*/ 154 w 156"/>
                  <a:gd name="T75" fmla="*/ 59 h 165"/>
                  <a:gd name="T76" fmla="*/ 152 w 156"/>
                  <a:gd name="T77" fmla="*/ 54 h 165"/>
                  <a:gd name="T78" fmla="*/ 147 w 156"/>
                  <a:gd name="T79" fmla="*/ 49 h 165"/>
                  <a:gd name="T80" fmla="*/ 144 w 156"/>
                  <a:gd name="T81" fmla="*/ 47 h 165"/>
                  <a:gd name="T82" fmla="*/ 140 w 156"/>
                  <a:gd name="T83" fmla="*/ 45 h 165"/>
                  <a:gd name="T84" fmla="*/ 135 w 156"/>
                  <a:gd name="T85" fmla="*/ 42 h 165"/>
                  <a:gd name="T86" fmla="*/ 130 w 156"/>
                  <a:gd name="T87" fmla="*/ 42 h 165"/>
                  <a:gd name="T88" fmla="*/ 128 w 156"/>
                  <a:gd name="T89" fmla="*/ 42 h 165"/>
                  <a:gd name="T90" fmla="*/ 126 w 156"/>
                  <a:gd name="T91" fmla="*/ 42 h 16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</a:cxnLst>
                <a:rect l="0" t="0" r="r" b="b"/>
                <a:pathLst>
                  <a:path w="156" h="165">
                    <a:moveTo>
                      <a:pt x="126" y="42"/>
                    </a:moveTo>
                    <a:lnTo>
                      <a:pt x="126" y="42"/>
                    </a:lnTo>
                    <a:lnTo>
                      <a:pt x="126" y="42"/>
                    </a:lnTo>
                    <a:lnTo>
                      <a:pt x="123" y="42"/>
                    </a:lnTo>
                    <a:lnTo>
                      <a:pt x="118" y="42"/>
                    </a:lnTo>
                    <a:lnTo>
                      <a:pt x="116" y="42"/>
                    </a:lnTo>
                    <a:lnTo>
                      <a:pt x="111" y="45"/>
                    </a:lnTo>
                    <a:lnTo>
                      <a:pt x="109" y="45"/>
                    </a:lnTo>
                    <a:lnTo>
                      <a:pt x="107" y="45"/>
                    </a:lnTo>
                    <a:lnTo>
                      <a:pt x="102" y="47"/>
                    </a:lnTo>
                    <a:lnTo>
                      <a:pt x="100" y="47"/>
                    </a:lnTo>
                    <a:lnTo>
                      <a:pt x="97" y="49"/>
                    </a:lnTo>
                    <a:lnTo>
                      <a:pt x="95" y="49"/>
                    </a:lnTo>
                    <a:lnTo>
                      <a:pt x="92" y="52"/>
                    </a:lnTo>
                    <a:lnTo>
                      <a:pt x="88" y="54"/>
                    </a:lnTo>
                    <a:lnTo>
                      <a:pt x="85" y="57"/>
                    </a:lnTo>
                    <a:lnTo>
                      <a:pt x="83" y="57"/>
                    </a:lnTo>
                    <a:lnTo>
                      <a:pt x="81" y="59"/>
                    </a:lnTo>
                    <a:lnTo>
                      <a:pt x="78" y="61"/>
                    </a:lnTo>
                    <a:lnTo>
                      <a:pt x="100" y="0"/>
                    </a:lnTo>
                    <a:lnTo>
                      <a:pt x="52" y="0"/>
                    </a:lnTo>
                    <a:lnTo>
                      <a:pt x="0" y="165"/>
                    </a:lnTo>
                    <a:lnTo>
                      <a:pt x="45" y="165"/>
                    </a:lnTo>
                    <a:lnTo>
                      <a:pt x="66" y="99"/>
                    </a:lnTo>
                    <a:lnTo>
                      <a:pt x="66" y="99"/>
                    </a:lnTo>
                    <a:lnTo>
                      <a:pt x="66" y="99"/>
                    </a:lnTo>
                    <a:lnTo>
                      <a:pt x="69" y="97"/>
                    </a:lnTo>
                    <a:lnTo>
                      <a:pt x="69" y="94"/>
                    </a:lnTo>
                    <a:lnTo>
                      <a:pt x="69" y="92"/>
                    </a:lnTo>
                    <a:lnTo>
                      <a:pt x="71" y="90"/>
                    </a:lnTo>
                    <a:lnTo>
                      <a:pt x="71" y="90"/>
                    </a:lnTo>
                    <a:lnTo>
                      <a:pt x="74" y="87"/>
                    </a:lnTo>
                    <a:lnTo>
                      <a:pt x="76" y="85"/>
                    </a:lnTo>
                    <a:lnTo>
                      <a:pt x="76" y="85"/>
                    </a:lnTo>
                    <a:lnTo>
                      <a:pt x="78" y="83"/>
                    </a:lnTo>
                    <a:lnTo>
                      <a:pt x="81" y="83"/>
                    </a:lnTo>
                    <a:lnTo>
                      <a:pt x="83" y="80"/>
                    </a:lnTo>
                    <a:lnTo>
                      <a:pt x="83" y="80"/>
                    </a:lnTo>
                    <a:lnTo>
                      <a:pt x="85" y="78"/>
                    </a:lnTo>
                    <a:lnTo>
                      <a:pt x="88" y="78"/>
                    </a:lnTo>
                    <a:lnTo>
                      <a:pt x="90" y="78"/>
                    </a:lnTo>
                    <a:lnTo>
                      <a:pt x="92" y="78"/>
                    </a:lnTo>
                    <a:lnTo>
                      <a:pt x="95" y="78"/>
                    </a:lnTo>
                    <a:lnTo>
                      <a:pt x="95" y="78"/>
                    </a:lnTo>
                    <a:lnTo>
                      <a:pt x="97" y="78"/>
                    </a:lnTo>
                    <a:lnTo>
                      <a:pt x="97" y="78"/>
                    </a:lnTo>
                    <a:lnTo>
                      <a:pt x="100" y="78"/>
                    </a:lnTo>
                    <a:lnTo>
                      <a:pt x="100" y="78"/>
                    </a:lnTo>
                    <a:lnTo>
                      <a:pt x="100" y="78"/>
                    </a:lnTo>
                    <a:lnTo>
                      <a:pt x="102" y="80"/>
                    </a:lnTo>
                    <a:lnTo>
                      <a:pt x="102" y="80"/>
                    </a:lnTo>
                    <a:lnTo>
                      <a:pt x="102" y="80"/>
                    </a:lnTo>
                    <a:lnTo>
                      <a:pt x="104" y="83"/>
                    </a:lnTo>
                    <a:lnTo>
                      <a:pt x="104" y="83"/>
                    </a:lnTo>
                    <a:lnTo>
                      <a:pt x="104" y="83"/>
                    </a:lnTo>
                    <a:lnTo>
                      <a:pt x="104" y="85"/>
                    </a:lnTo>
                    <a:lnTo>
                      <a:pt x="104" y="85"/>
                    </a:lnTo>
                    <a:lnTo>
                      <a:pt x="104" y="87"/>
                    </a:lnTo>
                    <a:lnTo>
                      <a:pt x="104" y="87"/>
                    </a:lnTo>
                    <a:lnTo>
                      <a:pt x="104" y="90"/>
                    </a:lnTo>
                    <a:lnTo>
                      <a:pt x="104" y="92"/>
                    </a:lnTo>
                    <a:lnTo>
                      <a:pt x="81" y="165"/>
                    </a:lnTo>
                    <a:lnTo>
                      <a:pt x="126" y="165"/>
                    </a:lnTo>
                    <a:lnTo>
                      <a:pt x="154" y="80"/>
                    </a:lnTo>
                    <a:lnTo>
                      <a:pt x="154" y="80"/>
                    </a:lnTo>
                    <a:lnTo>
                      <a:pt x="154" y="78"/>
                    </a:lnTo>
                    <a:lnTo>
                      <a:pt x="154" y="78"/>
                    </a:lnTo>
                    <a:lnTo>
                      <a:pt x="154" y="75"/>
                    </a:lnTo>
                    <a:lnTo>
                      <a:pt x="154" y="73"/>
                    </a:lnTo>
                    <a:lnTo>
                      <a:pt x="156" y="73"/>
                    </a:lnTo>
                    <a:lnTo>
                      <a:pt x="156" y="71"/>
                    </a:lnTo>
                    <a:lnTo>
                      <a:pt x="156" y="68"/>
                    </a:lnTo>
                    <a:lnTo>
                      <a:pt x="156" y="66"/>
                    </a:lnTo>
                    <a:lnTo>
                      <a:pt x="154" y="64"/>
                    </a:lnTo>
                    <a:lnTo>
                      <a:pt x="154" y="61"/>
                    </a:lnTo>
                    <a:lnTo>
                      <a:pt x="154" y="59"/>
                    </a:lnTo>
                    <a:lnTo>
                      <a:pt x="152" y="57"/>
                    </a:lnTo>
                    <a:lnTo>
                      <a:pt x="152" y="54"/>
                    </a:lnTo>
                    <a:lnTo>
                      <a:pt x="149" y="52"/>
                    </a:lnTo>
                    <a:lnTo>
                      <a:pt x="147" y="49"/>
                    </a:lnTo>
                    <a:lnTo>
                      <a:pt x="147" y="49"/>
                    </a:lnTo>
                    <a:lnTo>
                      <a:pt x="144" y="47"/>
                    </a:lnTo>
                    <a:lnTo>
                      <a:pt x="142" y="47"/>
                    </a:lnTo>
                    <a:lnTo>
                      <a:pt x="140" y="45"/>
                    </a:lnTo>
                    <a:lnTo>
                      <a:pt x="137" y="45"/>
                    </a:lnTo>
                    <a:lnTo>
                      <a:pt x="135" y="42"/>
                    </a:lnTo>
                    <a:lnTo>
                      <a:pt x="133" y="42"/>
                    </a:lnTo>
                    <a:lnTo>
                      <a:pt x="130" y="42"/>
                    </a:lnTo>
                    <a:lnTo>
                      <a:pt x="128" y="42"/>
                    </a:lnTo>
                    <a:lnTo>
                      <a:pt x="128" y="42"/>
                    </a:lnTo>
                    <a:lnTo>
                      <a:pt x="128" y="42"/>
                    </a:lnTo>
                    <a:lnTo>
                      <a:pt x="126" y="42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sz="2400">
                  <a:solidFill>
                    <a:prstClr val="black"/>
                  </a:solidFill>
                </a:endParaRPr>
              </a:p>
            </p:txBody>
          </p:sp>
          <p:sp>
            <p:nvSpPr>
              <p:cNvPr id="13" name="Freeform 15"/>
              <p:cNvSpPr>
                <a:spLocks noEditPoints="1"/>
              </p:cNvSpPr>
              <p:nvPr/>
            </p:nvSpPr>
            <p:spPr bwMode="auto">
              <a:xfrm>
                <a:off x="217" y="1975"/>
                <a:ext cx="302" cy="30"/>
              </a:xfrm>
              <a:custGeom>
                <a:avLst/>
                <a:gdLst>
                  <a:gd name="T0" fmla="*/ 267 w 302"/>
                  <a:gd name="T1" fmla="*/ 28 h 30"/>
                  <a:gd name="T2" fmla="*/ 253 w 302"/>
                  <a:gd name="T3" fmla="*/ 30 h 30"/>
                  <a:gd name="T4" fmla="*/ 248 w 302"/>
                  <a:gd name="T5" fmla="*/ 23 h 30"/>
                  <a:gd name="T6" fmla="*/ 248 w 302"/>
                  <a:gd name="T7" fmla="*/ 7 h 30"/>
                  <a:gd name="T8" fmla="*/ 255 w 302"/>
                  <a:gd name="T9" fmla="*/ 0 h 30"/>
                  <a:gd name="T10" fmla="*/ 267 w 302"/>
                  <a:gd name="T11" fmla="*/ 0 h 30"/>
                  <a:gd name="T12" fmla="*/ 272 w 302"/>
                  <a:gd name="T13" fmla="*/ 7 h 30"/>
                  <a:gd name="T14" fmla="*/ 262 w 302"/>
                  <a:gd name="T15" fmla="*/ 4 h 30"/>
                  <a:gd name="T16" fmla="*/ 253 w 302"/>
                  <a:gd name="T17" fmla="*/ 7 h 30"/>
                  <a:gd name="T18" fmla="*/ 250 w 302"/>
                  <a:gd name="T19" fmla="*/ 16 h 30"/>
                  <a:gd name="T20" fmla="*/ 255 w 302"/>
                  <a:gd name="T21" fmla="*/ 23 h 30"/>
                  <a:gd name="T22" fmla="*/ 265 w 302"/>
                  <a:gd name="T23" fmla="*/ 26 h 30"/>
                  <a:gd name="T24" fmla="*/ 210 w 302"/>
                  <a:gd name="T25" fmla="*/ 14 h 30"/>
                  <a:gd name="T26" fmla="*/ 215 w 302"/>
                  <a:gd name="T27" fmla="*/ 2 h 30"/>
                  <a:gd name="T28" fmla="*/ 227 w 302"/>
                  <a:gd name="T29" fmla="*/ 0 h 30"/>
                  <a:gd name="T30" fmla="*/ 239 w 302"/>
                  <a:gd name="T31" fmla="*/ 7 h 30"/>
                  <a:gd name="T32" fmla="*/ 239 w 302"/>
                  <a:gd name="T33" fmla="*/ 19 h 30"/>
                  <a:gd name="T34" fmla="*/ 231 w 302"/>
                  <a:gd name="T35" fmla="*/ 30 h 30"/>
                  <a:gd name="T36" fmla="*/ 217 w 302"/>
                  <a:gd name="T37" fmla="*/ 28 h 30"/>
                  <a:gd name="T38" fmla="*/ 210 w 302"/>
                  <a:gd name="T39" fmla="*/ 19 h 30"/>
                  <a:gd name="T40" fmla="*/ 217 w 302"/>
                  <a:gd name="T41" fmla="*/ 21 h 30"/>
                  <a:gd name="T42" fmla="*/ 227 w 302"/>
                  <a:gd name="T43" fmla="*/ 26 h 30"/>
                  <a:gd name="T44" fmla="*/ 231 w 302"/>
                  <a:gd name="T45" fmla="*/ 21 h 30"/>
                  <a:gd name="T46" fmla="*/ 231 w 302"/>
                  <a:gd name="T47" fmla="*/ 9 h 30"/>
                  <a:gd name="T48" fmla="*/ 224 w 302"/>
                  <a:gd name="T49" fmla="*/ 4 h 30"/>
                  <a:gd name="T50" fmla="*/ 217 w 302"/>
                  <a:gd name="T51" fmla="*/ 9 h 30"/>
                  <a:gd name="T52" fmla="*/ 142 w 302"/>
                  <a:gd name="T53" fmla="*/ 21 h 30"/>
                  <a:gd name="T54" fmla="*/ 90 w 302"/>
                  <a:gd name="T55" fmla="*/ 0 h 30"/>
                  <a:gd name="T56" fmla="*/ 97 w 302"/>
                  <a:gd name="T57" fmla="*/ 16 h 30"/>
                  <a:gd name="T58" fmla="*/ 52 w 302"/>
                  <a:gd name="T59" fmla="*/ 11 h 30"/>
                  <a:gd name="T60" fmla="*/ 274 w 302"/>
                  <a:gd name="T61" fmla="*/ 0 h 30"/>
                  <a:gd name="T62" fmla="*/ 189 w 302"/>
                  <a:gd name="T63" fmla="*/ 0 h 30"/>
                  <a:gd name="T64" fmla="*/ 153 w 302"/>
                  <a:gd name="T65" fmla="*/ 11 h 30"/>
                  <a:gd name="T66" fmla="*/ 161 w 302"/>
                  <a:gd name="T67" fmla="*/ 2 h 30"/>
                  <a:gd name="T68" fmla="*/ 175 w 302"/>
                  <a:gd name="T69" fmla="*/ 0 h 30"/>
                  <a:gd name="T70" fmla="*/ 182 w 302"/>
                  <a:gd name="T71" fmla="*/ 9 h 30"/>
                  <a:gd name="T72" fmla="*/ 182 w 302"/>
                  <a:gd name="T73" fmla="*/ 23 h 30"/>
                  <a:gd name="T74" fmla="*/ 172 w 302"/>
                  <a:gd name="T75" fmla="*/ 30 h 30"/>
                  <a:gd name="T76" fmla="*/ 158 w 302"/>
                  <a:gd name="T77" fmla="*/ 28 h 30"/>
                  <a:gd name="T78" fmla="*/ 153 w 302"/>
                  <a:gd name="T79" fmla="*/ 14 h 30"/>
                  <a:gd name="T80" fmla="*/ 163 w 302"/>
                  <a:gd name="T81" fmla="*/ 23 h 30"/>
                  <a:gd name="T82" fmla="*/ 172 w 302"/>
                  <a:gd name="T83" fmla="*/ 26 h 30"/>
                  <a:gd name="T84" fmla="*/ 177 w 302"/>
                  <a:gd name="T85" fmla="*/ 19 h 30"/>
                  <a:gd name="T86" fmla="*/ 175 w 302"/>
                  <a:gd name="T87" fmla="*/ 7 h 30"/>
                  <a:gd name="T88" fmla="*/ 168 w 302"/>
                  <a:gd name="T89" fmla="*/ 4 h 30"/>
                  <a:gd name="T90" fmla="*/ 161 w 302"/>
                  <a:gd name="T91" fmla="*/ 9 h 30"/>
                  <a:gd name="T92" fmla="*/ 83 w 302"/>
                  <a:gd name="T93" fmla="*/ 26 h 30"/>
                  <a:gd name="T94" fmla="*/ 76 w 302"/>
                  <a:gd name="T95" fmla="*/ 30 h 30"/>
                  <a:gd name="T96" fmla="*/ 64 w 302"/>
                  <a:gd name="T97" fmla="*/ 28 h 30"/>
                  <a:gd name="T98" fmla="*/ 57 w 302"/>
                  <a:gd name="T99" fmla="*/ 16 h 30"/>
                  <a:gd name="T100" fmla="*/ 61 w 302"/>
                  <a:gd name="T101" fmla="*/ 2 h 30"/>
                  <a:gd name="T102" fmla="*/ 73 w 302"/>
                  <a:gd name="T103" fmla="*/ 0 h 30"/>
                  <a:gd name="T104" fmla="*/ 83 w 302"/>
                  <a:gd name="T105" fmla="*/ 4 h 30"/>
                  <a:gd name="T106" fmla="*/ 73 w 302"/>
                  <a:gd name="T107" fmla="*/ 4 h 30"/>
                  <a:gd name="T108" fmla="*/ 66 w 302"/>
                  <a:gd name="T109" fmla="*/ 7 h 30"/>
                  <a:gd name="T110" fmla="*/ 61 w 302"/>
                  <a:gd name="T111" fmla="*/ 14 h 30"/>
                  <a:gd name="T112" fmla="*/ 66 w 302"/>
                  <a:gd name="T113" fmla="*/ 23 h 30"/>
                  <a:gd name="T114" fmla="*/ 73 w 302"/>
                  <a:gd name="T115" fmla="*/ 26 h 30"/>
                  <a:gd name="T116" fmla="*/ 0 w 302"/>
                  <a:gd name="T117" fmla="*/ 4 h 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</a:cxnLst>
                <a:rect l="0" t="0" r="r" b="b"/>
                <a:pathLst>
                  <a:path w="302" h="30">
                    <a:moveTo>
                      <a:pt x="260" y="19"/>
                    </a:moveTo>
                    <a:lnTo>
                      <a:pt x="260" y="14"/>
                    </a:lnTo>
                    <a:lnTo>
                      <a:pt x="272" y="14"/>
                    </a:lnTo>
                    <a:lnTo>
                      <a:pt x="272" y="23"/>
                    </a:lnTo>
                    <a:lnTo>
                      <a:pt x="272" y="26"/>
                    </a:lnTo>
                    <a:lnTo>
                      <a:pt x="272" y="30"/>
                    </a:lnTo>
                    <a:lnTo>
                      <a:pt x="267" y="30"/>
                    </a:lnTo>
                    <a:lnTo>
                      <a:pt x="267" y="28"/>
                    </a:lnTo>
                    <a:lnTo>
                      <a:pt x="267" y="28"/>
                    </a:lnTo>
                    <a:lnTo>
                      <a:pt x="265" y="30"/>
                    </a:lnTo>
                    <a:lnTo>
                      <a:pt x="262" y="30"/>
                    </a:lnTo>
                    <a:lnTo>
                      <a:pt x="262" y="30"/>
                    </a:lnTo>
                    <a:lnTo>
                      <a:pt x="262" y="30"/>
                    </a:lnTo>
                    <a:lnTo>
                      <a:pt x="260" y="30"/>
                    </a:lnTo>
                    <a:lnTo>
                      <a:pt x="257" y="30"/>
                    </a:lnTo>
                    <a:lnTo>
                      <a:pt x="255" y="30"/>
                    </a:lnTo>
                    <a:lnTo>
                      <a:pt x="255" y="30"/>
                    </a:lnTo>
                    <a:lnTo>
                      <a:pt x="253" y="30"/>
                    </a:lnTo>
                    <a:lnTo>
                      <a:pt x="253" y="28"/>
                    </a:lnTo>
                    <a:lnTo>
                      <a:pt x="253" y="28"/>
                    </a:lnTo>
                    <a:lnTo>
                      <a:pt x="250" y="28"/>
                    </a:lnTo>
                    <a:lnTo>
                      <a:pt x="250" y="28"/>
                    </a:lnTo>
                    <a:lnTo>
                      <a:pt x="250" y="26"/>
                    </a:lnTo>
                    <a:lnTo>
                      <a:pt x="248" y="26"/>
                    </a:lnTo>
                    <a:lnTo>
                      <a:pt x="248" y="26"/>
                    </a:lnTo>
                    <a:lnTo>
                      <a:pt x="248" y="23"/>
                    </a:lnTo>
                    <a:lnTo>
                      <a:pt x="248" y="23"/>
                    </a:lnTo>
                    <a:lnTo>
                      <a:pt x="246" y="23"/>
                    </a:lnTo>
                    <a:lnTo>
                      <a:pt x="246" y="21"/>
                    </a:lnTo>
                    <a:lnTo>
                      <a:pt x="246" y="19"/>
                    </a:lnTo>
                    <a:lnTo>
                      <a:pt x="246" y="16"/>
                    </a:lnTo>
                    <a:lnTo>
                      <a:pt x="246" y="14"/>
                    </a:lnTo>
                    <a:lnTo>
                      <a:pt x="246" y="11"/>
                    </a:lnTo>
                    <a:lnTo>
                      <a:pt x="246" y="9"/>
                    </a:lnTo>
                    <a:lnTo>
                      <a:pt x="246" y="9"/>
                    </a:lnTo>
                    <a:lnTo>
                      <a:pt x="248" y="7"/>
                    </a:lnTo>
                    <a:lnTo>
                      <a:pt x="248" y="4"/>
                    </a:lnTo>
                    <a:lnTo>
                      <a:pt x="248" y="4"/>
                    </a:lnTo>
                    <a:lnTo>
                      <a:pt x="248" y="4"/>
                    </a:lnTo>
                    <a:lnTo>
                      <a:pt x="250" y="2"/>
                    </a:lnTo>
                    <a:lnTo>
                      <a:pt x="250" y="2"/>
                    </a:lnTo>
                    <a:lnTo>
                      <a:pt x="250" y="2"/>
                    </a:lnTo>
                    <a:lnTo>
                      <a:pt x="253" y="0"/>
                    </a:lnTo>
                    <a:lnTo>
                      <a:pt x="253" y="0"/>
                    </a:lnTo>
                    <a:lnTo>
                      <a:pt x="255" y="0"/>
                    </a:lnTo>
                    <a:lnTo>
                      <a:pt x="255" y="0"/>
                    </a:lnTo>
                    <a:lnTo>
                      <a:pt x="257" y="0"/>
                    </a:lnTo>
                    <a:lnTo>
                      <a:pt x="260" y="0"/>
                    </a:lnTo>
                    <a:lnTo>
                      <a:pt x="262" y="0"/>
                    </a:lnTo>
                    <a:lnTo>
                      <a:pt x="262" y="0"/>
                    </a:lnTo>
                    <a:lnTo>
                      <a:pt x="265" y="0"/>
                    </a:lnTo>
                    <a:lnTo>
                      <a:pt x="265" y="0"/>
                    </a:lnTo>
                    <a:lnTo>
                      <a:pt x="267" y="0"/>
                    </a:lnTo>
                    <a:lnTo>
                      <a:pt x="267" y="0"/>
                    </a:lnTo>
                    <a:lnTo>
                      <a:pt x="267" y="0"/>
                    </a:lnTo>
                    <a:lnTo>
                      <a:pt x="269" y="2"/>
                    </a:lnTo>
                    <a:lnTo>
                      <a:pt x="269" y="2"/>
                    </a:lnTo>
                    <a:lnTo>
                      <a:pt x="269" y="2"/>
                    </a:lnTo>
                    <a:lnTo>
                      <a:pt x="269" y="2"/>
                    </a:lnTo>
                    <a:lnTo>
                      <a:pt x="272" y="4"/>
                    </a:lnTo>
                    <a:lnTo>
                      <a:pt x="272" y="4"/>
                    </a:lnTo>
                    <a:lnTo>
                      <a:pt x="272" y="7"/>
                    </a:lnTo>
                    <a:lnTo>
                      <a:pt x="272" y="7"/>
                    </a:lnTo>
                    <a:lnTo>
                      <a:pt x="272" y="7"/>
                    </a:lnTo>
                    <a:lnTo>
                      <a:pt x="267" y="9"/>
                    </a:lnTo>
                    <a:lnTo>
                      <a:pt x="267" y="7"/>
                    </a:lnTo>
                    <a:lnTo>
                      <a:pt x="267" y="7"/>
                    </a:lnTo>
                    <a:lnTo>
                      <a:pt x="265" y="7"/>
                    </a:lnTo>
                    <a:lnTo>
                      <a:pt x="265" y="4"/>
                    </a:lnTo>
                    <a:lnTo>
                      <a:pt x="265" y="4"/>
                    </a:lnTo>
                    <a:lnTo>
                      <a:pt x="262" y="4"/>
                    </a:lnTo>
                    <a:lnTo>
                      <a:pt x="262" y="4"/>
                    </a:lnTo>
                    <a:lnTo>
                      <a:pt x="260" y="4"/>
                    </a:lnTo>
                    <a:lnTo>
                      <a:pt x="260" y="4"/>
                    </a:lnTo>
                    <a:lnTo>
                      <a:pt x="257" y="4"/>
                    </a:lnTo>
                    <a:lnTo>
                      <a:pt x="257" y="4"/>
                    </a:lnTo>
                    <a:lnTo>
                      <a:pt x="255" y="4"/>
                    </a:lnTo>
                    <a:lnTo>
                      <a:pt x="255" y="4"/>
                    </a:lnTo>
                    <a:lnTo>
                      <a:pt x="255" y="4"/>
                    </a:lnTo>
                    <a:lnTo>
                      <a:pt x="253" y="7"/>
                    </a:lnTo>
                    <a:lnTo>
                      <a:pt x="253" y="7"/>
                    </a:lnTo>
                    <a:lnTo>
                      <a:pt x="253" y="7"/>
                    </a:lnTo>
                    <a:lnTo>
                      <a:pt x="253" y="9"/>
                    </a:lnTo>
                    <a:lnTo>
                      <a:pt x="253" y="9"/>
                    </a:lnTo>
                    <a:lnTo>
                      <a:pt x="250" y="9"/>
                    </a:lnTo>
                    <a:lnTo>
                      <a:pt x="250" y="11"/>
                    </a:lnTo>
                    <a:lnTo>
                      <a:pt x="250" y="11"/>
                    </a:lnTo>
                    <a:lnTo>
                      <a:pt x="250" y="14"/>
                    </a:lnTo>
                    <a:lnTo>
                      <a:pt x="250" y="14"/>
                    </a:lnTo>
                    <a:lnTo>
                      <a:pt x="250" y="16"/>
                    </a:lnTo>
                    <a:lnTo>
                      <a:pt x="250" y="16"/>
                    </a:lnTo>
                    <a:lnTo>
                      <a:pt x="250" y="19"/>
                    </a:lnTo>
                    <a:lnTo>
                      <a:pt x="250" y="19"/>
                    </a:lnTo>
                    <a:lnTo>
                      <a:pt x="253" y="21"/>
                    </a:lnTo>
                    <a:lnTo>
                      <a:pt x="253" y="21"/>
                    </a:lnTo>
                    <a:lnTo>
                      <a:pt x="253" y="21"/>
                    </a:lnTo>
                    <a:lnTo>
                      <a:pt x="253" y="23"/>
                    </a:lnTo>
                    <a:lnTo>
                      <a:pt x="253" y="23"/>
                    </a:lnTo>
                    <a:lnTo>
                      <a:pt x="255" y="23"/>
                    </a:lnTo>
                    <a:lnTo>
                      <a:pt x="255" y="23"/>
                    </a:lnTo>
                    <a:lnTo>
                      <a:pt x="255" y="23"/>
                    </a:lnTo>
                    <a:lnTo>
                      <a:pt x="257" y="26"/>
                    </a:lnTo>
                    <a:lnTo>
                      <a:pt x="257" y="26"/>
                    </a:lnTo>
                    <a:lnTo>
                      <a:pt x="260" y="26"/>
                    </a:lnTo>
                    <a:lnTo>
                      <a:pt x="260" y="26"/>
                    </a:lnTo>
                    <a:lnTo>
                      <a:pt x="262" y="26"/>
                    </a:lnTo>
                    <a:lnTo>
                      <a:pt x="262" y="26"/>
                    </a:lnTo>
                    <a:lnTo>
                      <a:pt x="265" y="26"/>
                    </a:lnTo>
                    <a:lnTo>
                      <a:pt x="265" y="23"/>
                    </a:lnTo>
                    <a:lnTo>
                      <a:pt x="265" y="23"/>
                    </a:lnTo>
                    <a:lnTo>
                      <a:pt x="267" y="23"/>
                    </a:lnTo>
                    <a:lnTo>
                      <a:pt x="267" y="23"/>
                    </a:lnTo>
                    <a:lnTo>
                      <a:pt x="267" y="23"/>
                    </a:lnTo>
                    <a:lnTo>
                      <a:pt x="267" y="19"/>
                    </a:lnTo>
                    <a:lnTo>
                      <a:pt x="260" y="19"/>
                    </a:lnTo>
                    <a:close/>
                    <a:moveTo>
                      <a:pt x="210" y="14"/>
                    </a:moveTo>
                    <a:lnTo>
                      <a:pt x="210" y="14"/>
                    </a:lnTo>
                    <a:lnTo>
                      <a:pt x="210" y="11"/>
                    </a:lnTo>
                    <a:lnTo>
                      <a:pt x="210" y="11"/>
                    </a:lnTo>
                    <a:lnTo>
                      <a:pt x="210" y="11"/>
                    </a:lnTo>
                    <a:lnTo>
                      <a:pt x="210" y="9"/>
                    </a:lnTo>
                    <a:lnTo>
                      <a:pt x="213" y="7"/>
                    </a:lnTo>
                    <a:lnTo>
                      <a:pt x="213" y="4"/>
                    </a:lnTo>
                    <a:lnTo>
                      <a:pt x="213" y="4"/>
                    </a:lnTo>
                    <a:lnTo>
                      <a:pt x="215" y="4"/>
                    </a:lnTo>
                    <a:lnTo>
                      <a:pt x="215" y="2"/>
                    </a:lnTo>
                    <a:lnTo>
                      <a:pt x="215" y="2"/>
                    </a:lnTo>
                    <a:lnTo>
                      <a:pt x="217" y="2"/>
                    </a:lnTo>
                    <a:lnTo>
                      <a:pt x="217" y="0"/>
                    </a:lnTo>
                    <a:lnTo>
                      <a:pt x="220" y="0"/>
                    </a:lnTo>
                    <a:lnTo>
                      <a:pt x="220" y="0"/>
                    </a:lnTo>
                    <a:lnTo>
                      <a:pt x="222" y="0"/>
                    </a:lnTo>
                    <a:lnTo>
                      <a:pt x="222" y="0"/>
                    </a:lnTo>
                    <a:lnTo>
                      <a:pt x="224" y="0"/>
                    </a:lnTo>
                    <a:lnTo>
                      <a:pt x="227" y="0"/>
                    </a:lnTo>
                    <a:lnTo>
                      <a:pt x="229" y="0"/>
                    </a:lnTo>
                    <a:lnTo>
                      <a:pt x="229" y="0"/>
                    </a:lnTo>
                    <a:lnTo>
                      <a:pt x="231" y="0"/>
                    </a:lnTo>
                    <a:lnTo>
                      <a:pt x="231" y="0"/>
                    </a:lnTo>
                    <a:lnTo>
                      <a:pt x="234" y="2"/>
                    </a:lnTo>
                    <a:lnTo>
                      <a:pt x="234" y="2"/>
                    </a:lnTo>
                    <a:lnTo>
                      <a:pt x="236" y="4"/>
                    </a:lnTo>
                    <a:lnTo>
                      <a:pt x="236" y="4"/>
                    </a:lnTo>
                    <a:lnTo>
                      <a:pt x="239" y="7"/>
                    </a:lnTo>
                    <a:lnTo>
                      <a:pt x="239" y="7"/>
                    </a:lnTo>
                    <a:lnTo>
                      <a:pt x="239" y="9"/>
                    </a:lnTo>
                    <a:lnTo>
                      <a:pt x="239" y="9"/>
                    </a:lnTo>
                    <a:lnTo>
                      <a:pt x="241" y="11"/>
                    </a:lnTo>
                    <a:lnTo>
                      <a:pt x="241" y="14"/>
                    </a:lnTo>
                    <a:lnTo>
                      <a:pt x="241" y="14"/>
                    </a:lnTo>
                    <a:lnTo>
                      <a:pt x="241" y="16"/>
                    </a:lnTo>
                    <a:lnTo>
                      <a:pt x="241" y="19"/>
                    </a:lnTo>
                    <a:lnTo>
                      <a:pt x="239" y="19"/>
                    </a:lnTo>
                    <a:lnTo>
                      <a:pt x="239" y="21"/>
                    </a:lnTo>
                    <a:lnTo>
                      <a:pt x="239" y="23"/>
                    </a:lnTo>
                    <a:lnTo>
                      <a:pt x="239" y="23"/>
                    </a:lnTo>
                    <a:lnTo>
                      <a:pt x="236" y="26"/>
                    </a:lnTo>
                    <a:lnTo>
                      <a:pt x="236" y="26"/>
                    </a:lnTo>
                    <a:lnTo>
                      <a:pt x="234" y="28"/>
                    </a:lnTo>
                    <a:lnTo>
                      <a:pt x="234" y="28"/>
                    </a:lnTo>
                    <a:lnTo>
                      <a:pt x="231" y="28"/>
                    </a:lnTo>
                    <a:lnTo>
                      <a:pt x="231" y="30"/>
                    </a:lnTo>
                    <a:lnTo>
                      <a:pt x="229" y="30"/>
                    </a:lnTo>
                    <a:lnTo>
                      <a:pt x="229" y="30"/>
                    </a:lnTo>
                    <a:lnTo>
                      <a:pt x="227" y="30"/>
                    </a:lnTo>
                    <a:lnTo>
                      <a:pt x="224" y="30"/>
                    </a:lnTo>
                    <a:lnTo>
                      <a:pt x="224" y="30"/>
                    </a:lnTo>
                    <a:lnTo>
                      <a:pt x="222" y="30"/>
                    </a:lnTo>
                    <a:lnTo>
                      <a:pt x="220" y="30"/>
                    </a:lnTo>
                    <a:lnTo>
                      <a:pt x="220" y="30"/>
                    </a:lnTo>
                    <a:lnTo>
                      <a:pt x="217" y="28"/>
                    </a:lnTo>
                    <a:lnTo>
                      <a:pt x="217" y="28"/>
                    </a:lnTo>
                    <a:lnTo>
                      <a:pt x="215" y="28"/>
                    </a:lnTo>
                    <a:lnTo>
                      <a:pt x="215" y="26"/>
                    </a:lnTo>
                    <a:lnTo>
                      <a:pt x="213" y="26"/>
                    </a:lnTo>
                    <a:lnTo>
                      <a:pt x="213" y="23"/>
                    </a:lnTo>
                    <a:lnTo>
                      <a:pt x="213" y="23"/>
                    </a:lnTo>
                    <a:lnTo>
                      <a:pt x="210" y="21"/>
                    </a:lnTo>
                    <a:lnTo>
                      <a:pt x="210" y="19"/>
                    </a:lnTo>
                    <a:lnTo>
                      <a:pt x="210" y="19"/>
                    </a:lnTo>
                    <a:lnTo>
                      <a:pt x="210" y="16"/>
                    </a:lnTo>
                    <a:lnTo>
                      <a:pt x="210" y="14"/>
                    </a:lnTo>
                    <a:close/>
                    <a:moveTo>
                      <a:pt x="217" y="14"/>
                    </a:moveTo>
                    <a:lnTo>
                      <a:pt x="217" y="16"/>
                    </a:lnTo>
                    <a:lnTo>
                      <a:pt x="217" y="19"/>
                    </a:lnTo>
                    <a:lnTo>
                      <a:pt x="217" y="19"/>
                    </a:lnTo>
                    <a:lnTo>
                      <a:pt x="217" y="21"/>
                    </a:lnTo>
                    <a:lnTo>
                      <a:pt x="217" y="21"/>
                    </a:lnTo>
                    <a:lnTo>
                      <a:pt x="217" y="21"/>
                    </a:lnTo>
                    <a:lnTo>
                      <a:pt x="220" y="23"/>
                    </a:lnTo>
                    <a:lnTo>
                      <a:pt x="220" y="23"/>
                    </a:lnTo>
                    <a:lnTo>
                      <a:pt x="220" y="23"/>
                    </a:lnTo>
                    <a:lnTo>
                      <a:pt x="222" y="23"/>
                    </a:lnTo>
                    <a:lnTo>
                      <a:pt x="222" y="26"/>
                    </a:lnTo>
                    <a:lnTo>
                      <a:pt x="222" y="26"/>
                    </a:lnTo>
                    <a:lnTo>
                      <a:pt x="224" y="26"/>
                    </a:lnTo>
                    <a:lnTo>
                      <a:pt x="224" y="26"/>
                    </a:lnTo>
                    <a:lnTo>
                      <a:pt x="227" y="26"/>
                    </a:lnTo>
                    <a:lnTo>
                      <a:pt x="227" y="26"/>
                    </a:lnTo>
                    <a:lnTo>
                      <a:pt x="229" y="26"/>
                    </a:lnTo>
                    <a:lnTo>
                      <a:pt x="229" y="23"/>
                    </a:lnTo>
                    <a:lnTo>
                      <a:pt x="229" y="23"/>
                    </a:lnTo>
                    <a:lnTo>
                      <a:pt x="231" y="23"/>
                    </a:lnTo>
                    <a:lnTo>
                      <a:pt x="231" y="23"/>
                    </a:lnTo>
                    <a:lnTo>
                      <a:pt x="231" y="21"/>
                    </a:lnTo>
                    <a:lnTo>
                      <a:pt x="231" y="21"/>
                    </a:lnTo>
                    <a:lnTo>
                      <a:pt x="231" y="21"/>
                    </a:lnTo>
                    <a:lnTo>
                      <a:pt x="234" y="19"/>
                    </a:lnTo>
                    <a:lnTo>
                      <a:pt x="234" y="19"/>
                    </a:lnTo>
                    <a:lnTo>
                      <a:pt x="234" y="16"/>
                    </a:lnTo>
                    <a:lnTo>
                      <a:pt x="234" y="14"/>
                    </a:lnTo>
                    <a:lnTo>
                      <a:pt x="234" y="11"/>
                    </a:lnTo>
                    <a:lnTo>
                      <a:pt x="234" y="11"/>
                    </a:lnTo>
                    <a:lnTo>
                      <a:pt x="234" y="9"/>
                    </a:lnTo>
                    <a:lnTo>
                      <a:pt x="231" y="9"/>
                    </a:lnTo>
                    <a:lnTo>
                      <a:pt x="231" y="9"/>
                    </a:lnTo>
                    <a:lnTo>
                      <a:pt x="231" y="7"/>
                    </a:lnTo>
                    <a:lnTo>
                      <a:pt x="231" y="7"/>
                    </a:lnTo>
                    <a:lnTo>
                      <a:pt x="231" y="7"/>
                    </a:lnTo>
                    <a:lnTo>
                      <a:pt x="229" y="4"/>
                    </a:lnTo>
                    <a:lnTo>
                      <a:pt x="229" y="4"/>
                    </a:lnTo>
                    <a:lnTo>
                      <a:pt x="229" y="4"/>
                    </a:lnTo>
                    <a:lnTo>
                      <a:pt x="227" y="4"/>
                    </a:lnTo>
                    <a:lnTo>
                      <a:pt x="227" y="4"/>
                    </a:lnTo>
                    <a:lnTo>
                      <a:pt x="224" y="4"/>
                    </a:lnTo>
                    <a:lnTo>
                      <a:pt x="224" y="4"/>
                    </a:lnTo>
                    <a:lnTo>
                      <a:pt x="222" y="4"/>
                    </a:lnTo>
                    <a:lnTo>
                      <a:pt x="222" y="4"/>
                    </a:lnTo>
                    <a:lnTo>
                      <a:pt x="222" y="4"/>
                    </a:lnTo>
                    <a:lnTo>
                      <a:pt x="220" y="4"/>
                    </a:lnTo>
                    <a:lnTo>
                      <a:pt x="220" y="7"/>
                    </a:lnTo>
                    <a:lnTo>
                      <a:pt x="220" y="7"/>
                    </a:lnTo>
                    <a:lnTo>
                      <a:pt x="217" y="7"/>
                    </a:lnTo>
                    <a:lnTo>
                      <a:pt x="217" y="9"/>
                    </a:lnTo>
                    <a:lnTo>
                      <a:pt x="217" y="9"/>
                    </a:lnTo>
                    <a:lnTo>
                      <a:pt x="217" y="9"/>
                    </a:lnTo>
                    <a:lnTo>
                      <a:pt x="217" y="11"/>
                    </a:lnTo>
                    <a:lnTo>
                      <a:pt x="217" y="11"/>
                    </a:lnTo>
                    <a:lnTo>
                      <a:pt x="217" y="14"/>
                    </a:lnTo>
                    <a:close/>
                    <a:moveTo>
                      <a:pt x="123" y="30"/>
                    </a:moveTo>
                    <a:lnTo>
                      <a:pt x="123" y="0"/>
                    </a:lnTo>
                    <a:lnTo>
                      <a:pt x="128" y="0"/>
                    </a:lnTo>
                    <a:lnTo>
                      <a:pt x="142" y="21"/>
                    </a:lnTo>
                    <a:lnTo>
                      <a:pt x="142" y="0"/>
                    </a:lnTo>
                    <a:lnTo>
                      <a:pt x="149" y="0"/>
                    </a:lnTo>
                    <a:lnTo>
                      <a:pt x="149" y="30"/>
                    </a:lnTo>
                    <a:lnTo>
                      <a:pt x="142" y="30"/>
                    </a:lnTo>
                    <a:lnTo>
                      <a:pt x="128" y="9"/>
                    </a:lnTo>
                    <a:lnTo>
                      <a:pt x="128" y="30"/>
                    </a:lnTo>
                    <a:lnTo>
                      <a:pt x="123" y="30"/>
                    </a:lnTo>
                    <a:close/>
                    <a:moveTo>
                      <a:pt x="90" y="30"/>
                    </a:moveTo>
                    <a:lnTo>
                      <a:pt x="90" y="0"/>
                    </a:lnTo>
                    <a:lnTo>
                      <a:pt x="97" y="0"/>
                    </a:lnTo>
                    <a:lnTo>
                      <a:pt x="97" y="11"/>
                    </a:lnTo>
                    <a:lnTo>
                      <a:pt x="111" y="11"/>
                    </a:lnTo>
                    <a:lnTo>
                      <a:pt x="111" y="0"/>
                    </a:lnTo>
                    <a:lnTo>
                      <a:pt x="116" y="0"/>
                    </a:lnTo>
                    <a:lnTo>
                      <a:pt x="116" y="30"/>
                    </a:lnTo>
                    <a:lnTo>
                      <a:pt x="111" y="30"/>
                    </a:lnTo>
                    <a:lnTo>
                      <a:pt x="111" y="16"/>
                    </a:lnTo>
                    <a:lnTo>
                      <a:pt x="97" y="16"/>
                    </a:lnTo>
                    <a:lnTo>
                      <a:pt x="97" y="30"/>
                    </a:lnTo>
                    <a:lnTo>
                      <a:pt x="90" y="30"/>
                    </a:lnTo>
                    <a:close/>
                    <a:moveTo>
                      <a:pt x="31" y="30"/>
                    </a:moveTo>
                    <a:lnTo>
                      <a:pt x="31" y="0"/>
                    </a:lnTo>
                    <a:lnTo>
                      <a:pt x="52" y="0"/>
                    </a:lnTo>
                    <a:lnTo>
                      <a:pt x="52" y="4"/>
                    </a:lnTo>
                    <a:lnTo>
                      <a:pt x="35" y="4"/>
                    </a:lnTo>
                    <a:lnTo>
                      <a:pt x="35" y="11"/>
                    </a:lnTo>
                    <a:lnTo>
                      <a:pt x="52" y="11"/>
                    </a:lnTo>
                    <a:lnTo>
                      <a:pt x="52" y="16"/>
                    </a:lnTo>
                    <a:lnTo>
                      <a:pt x="35" y="16"/>
                    </a:lnTo>
                    <a:lnTo>
                      <a:pt x="35" y="26"/>
                    </a:lnTo>
                    <a:lnTo>
                      <a:pt x="52" y="26"/>
                    </a:lnTo>
                    <a:lnTo>
                      <a:pt x="52" y="30"/>
                    </a:lnTo>
                    <a:lnTo>
                      <a:pt x="31" y="30"/>
                    </a:lnTo>
                    <a:close/>
                    <a:moveTo>
                      <a:pt x="286" y="30"/>
                    </a:moveTo>
                    <a:lnTo>
                      <a:pt x="286" y="16"/>
                    </a:lnTo>
                    <a:lnTo>
                      <a:pt x="274" y="0"/>
                    </a:lnTo>
                    <a:lnTo>
                      <a:pt x="281" y="0"/>
                    </a:lnTo>
                    <a:lnTo>
                      <a:pt x="288" y="11"/>
                    </a:lnTo>
                    <a:lnTo>
                      <a:pt x="295" y="0"/>
                    </a:lnTo>
                    <a:lnTo>
                      <a:pt x="302" y="0"/>
                    </a:lnTo>
                    <a:lnTo>
                      <a:pt x="290" y="16"/>
                    </a:lnTo>
                    <a:lnTo>
                      <a:pt x="290" y="30"/>
                    </a:lnTo>
                    <a:lnTo>
                      <a:pt x="286" y="30"/>
                    </a:lnTo>
                    <a:close/>
                    <a:moveTo>
                      <a:pt x="189" y="30"/>
                    </a:moveTo>
                    <a:lnTo>
                      <a:pt x="189" y="0"/>
                    </a:lnTo>
                    <a:lnTo>
                      <a:pt x="194" y="0"/>
                    </a:lnTo>
                    <a:lnTo>
                      <a:pt x="194" y="26"/>
                    </a:lnTo>
                    <a:lnTo>
                      <a:pt x="208" y="26"/>
                    </a:lnTo>
                    <a:lnTo>
                      <a:pt x="208" y="30"/>
                    </a:lnTo>
                    <a:lnTo>
                      <a:pt x="189" y="30"/>
                    </a:lnTo>
                    <a:close/>
                    <a:moveTo>
                      <a:pt x="153" y="14"/>
                    </a:moveTo>
                    <a:lnTo>
                      <a:pt x="153" y="14"/>
                    </a:lnTo>
                    <a:lnTo>
                      <a:pt x="153" y="11"/>
                    </a:lnTo>
                    <a:lnTo>
                      <a:pt x="153" y="11"/>
                    </a:lnTo>
                    <a:lnTo>
                      <a:pt x="153" y="11"/>
                    </a:lnTo>
                    <a:lnTo>
                      <a:pt x="156" y="9"/>
                    </a:lnTo>
                    <a:lnTo>
                      <a:pt x="156" y="7"/>
                    </a:lnTo>
                    <a:lnTo>
                      <a:pt x="156" y="4"/>
                    </a:lnTo>
                    <a:lnTo>
                      <a:pt x="158" y="4"/>
                    </a:lnTo>
                    <a:lnTo>
                      <a:pt x="158" y="4"/>
                    </a:lnTo>
                    <a:lnTo>
                      <a:pt x="158" y="2"/>
                    </a:lnTo>
                    <a:lnTo>
                      <a:pt x="161" y="2"/>
                    </a:lnTo>
                    <a:lnTo>
                      <a:pt x="161" y="2"/>
                    </a:lnTo>
                    <a:lnTo>
                      <a:pt x="161" y="0"/>
                    </a:lnTo>
                    <a:lnTo>
                      <a:pt x="163" y="0"/>
                    </a:lnTo>
                    <a:lnTo>
                      <a:pt x="163" y="0"/>
                    </a:lnTo>
                    <a:lnTo>
                      <a:pt x="165" y="0"/>
                    </a:lnTo>
                    <a:lnTo>
                      <a:pt x="168" y="0"/>
                    </a:lnTo>
                    <a:lnTo>
                      <a:pt x="170" y="0"/>
                    </a:lnTo>
                    <a:lnTo>
                      <a:pt x="170" y="0"/>
                    </a:lnTo>
                    <a:lnTo>
                      <a:pt x="172" y="0"/>
                    </a:lnTo>
                    <a:lnTo>
                      <a:pt x="175" y="0"/>
                    </a:lnTo>
                    <a:lnTo>
                      <a:pt x="175" y="0"/>
                    </a:lnTo>
                    <a:lnTo>
                      <a:pt x="177" y="0"/>
                    </a:lnTo>
                    <a:lnTo>
                      <a:pt x="177" y="2"/>
                    </a:lnTo>
                    <a:lnTo>
                      <a:pt x="179" y="2"/>
                    </a:lnTo>
                    <a:lnTo>
                      <a:pt x="179" y="4"/>
                    </a:lnTo>
                    <a:lnTo>
                      <a:pt x="179" y="4"/>
                    </a:lnTo>
                    <a:lnTo>
                      <a:pt x="182" y="7"/>
                    </a:lnTo>
                    <a:lnTo>
                      <a:pt x="182" y="7"/>
                    </a:lnTo>
                    <a:lnTo>
                      <a:pt x="182" y="9"/>
                    </a:lnTo>
                    <a:lnTo>
                      <a:pt x="184" y="9"/>
                    </a:lnTo>
                    <a:lnTo>
                      <a:pt x="184" y="11"/>
                    </a:lnTo>
                    <a:lnTo>
                      <a:pt x="184" y="14"/>
                    </a:lnTo>
                    <a:lnTo>
                      <a:pt x="184" y="14"/>
                    </a:lnTo>
                    <a:lnTo>
                      <a:pt x="184" y="16"/>
                    </a:lnTo>
                    <a:lnTo>
                      <a:pt x="184" y="19"/>
                    </a:lnTo>
                    <a:lnTo>
                      <a:pt x="184" y="19"/>
                    </a:lnTo>
                    <a:lnTo>
                      <a:pt x="182" y="21"/>
                    </a:lnTo>
                    <a:lnTo>
                      <a:pt x="182" y="23"/>
                    </a:lnTo>
                    <a:lnTo>
                      <a:pt x="182" y="23"/>
                    </a:lnTo>
                    <a:lnTo>
                      <a:pt x="179" y="26"/>
                    </a:lnTo>
                    <a:lnTo>
                      <a:pt x="179" y="26"/>
                    </a:lnTo>
                    <a:lnTo>
                      <a:pt x="179" y="28"/>
                    </a:lnTo>
                    <a:lnTo>
                      <a:pt x="177" y="28"/>
                    </a:lnTo>
                    <a:lnTo>
                      <a:pt x="177" y="28"/>
                    </a:lnTo>
                    <a:lnTo>
                      <a:pt x="175" y="30"/>
                    </a:lnTo>
                    <a:lnTo>
                      <a:pt x="175" y="30"/>
                    </a:lnTo>
                    <a:lnTo>
                      <a:pt x="172" y="30"/>
                    </a:lnTo>
                    <a:lnTo>
                      <a:pt x="170" y="30"/>
                    </a:lnTo>
                    <a:lnTo>
                      <a:pt x="170" y="30"/>
                    </a:lnTo>
                    <a:lnTo>
                      <a:pt x="168" y="30"/>
                    </a:lnTo>
                    <a:lnTo>
                      <a:pt x="165" y="30"/>
                    </a:lnTo>
                    <a:lnTo>
                      <a:pt x="165" y="30"/>
                    </a:lnTo>
                    <a:lnTo>
                      <a:pt x="163" y="30"/>
                    </a:lnTo>
                    <a:lnTo>
                      <a:pt x="161" y="28"/>
                    </a:lnTo>
                    <a:lnTo>
                      <a:pt x="161" y="28"/>
                    </a:lnTo>
                    <a:lnTo>
                      <a:pt x="158" y="28"/>
                    </a:lnTo>
                    <a:lnTo>
                      <a:pt x="158" y="26"/>
                    </a:lnTo>
                    <a:lnTo>
                      <a:pt x="158" y="26"/>
                    </a:lnTo>
                    <a:lnTo>
                      <a:pt x="156" y="23"/>
                    </a:lnTo>
                    <a:lnTo>
                      <a:pt x="156" y="23"/>
                    </a:lnTo>
                    <a:lnTo>
                      <a:pt x="156" y="21"/>
                    </a:lnTo>
                    <a:lnTo>
                      <a:pt x="153" y="19"/>
                    </a:lnTo>
                    <a:lnTo>
                      <a:pt x="153" y="19"/>
                    </a:lnTo>
                    <a:lnTo>
                      <a:pt x="153" y="16"/>
                    </a:lnTo>
                    <a:lnTo>
                      <a:pt x="153" y="14"/>
                    </a:lnTo>
                    <a:close/>
                    <a:moveTo>
                      <a:pt x="161" y="14"/>
                    </a:moveTo>
                    <a:lnTo>
                      <a:pt x="161" y="16"/>
                    </a:lnTo>
                    <a:lnTo>
                      <a:pt x="161" y="19"/>
                    </a:lnTo>
                    <a:lnTo>
                      <a:pt x="161" y="19"/>
                    </a:lnTo>
                    <a:lnTo>
                      <a:pt x="161" y="21"/>
                    </a:lnTo>
                    <a:lnTo>
                      <a:pt x="161" y="21"/>
                    </a:lnTo>
                    <a:lnTo>
                      <a:pt x="163" y="21"/>
                    </a:lnTo>
                    <a:lnTo>
                      <a:pt x="163" y="23"/>
                    </a:lnTo>
                    <a:lnTo>
                      <a:pt x="163" y="23"/>
                    </a:lnTo>
                    <a:lnTo>
                      <a:pt x="165" y="23"/>
                    </a:lnTo>
                    <a:lnTo>
                      <a:pt x="165" y="23"/>
                    </a:lnTo>
                    <a:lnTo>
                      <a:pt x="165" y="26"/>
                    </a:lnTo>
                    <a:lnTo>
                      <a:pt x="168" y="26"/>
                    </a:lnTo>
                    <a:lnTo>
                      <a:pt x="168" y="26"/>
                    </a:lnTo>
                    <a:lnTo>
                      <a:pt x="170" y="26"/>
                    </a:lnTo>
                    <a:lnTo>
                      <a:pt x="170" y="26"/>
                    </a:lnTo>
                    <a:lnTo>
                      <a:pt x="170" y="26"/>
                    </a:lnTo>
                    <a:lnTo>
                      <a:pt x="172" y="26"/>
                    </a:lnTo>
                    <a:lnTo>
                      <a:pt x="172" y="23"/>
                    </a:lnTo>
                    <a:lnTo>
                      <a:pt x="175" y="23"/>
                    </a:lnTo>
                    <a:lnTo>
                      <a:pt x="175" y="23"/>
                    </a:lnTo>
                    <a:lnTo>
                      <a:pt x="175" y="23"/>
                    </a:lnTo>
                    <a:lnTo>
                      <a:pt x="175" y="21"/>
                    </a:lnTo>
                    <a:lnTo>
                      <a:pt x="177" y="21"/>
                    </a:lnTo>
                    <a:lnTo>
                      <a:pt x="177" y="21"/>
                    </a:lnTo>
                    <a:lnTo>
                      <a:pt x="177" y="19"/>
                    </a:lnTo>
                    <a:lnTo>
                      <a:pt x="177" y="19"/>
                    </a:lnTo>
                    <a:lnTo>
                      <a:pt x="177" y="16"/>
                    </a:lnTo>
                    <a:lnTo>
                      <a:pt x="177" y="14"/>
                    </a:lnTo>
                    <a:lnTo>
                      <a:pt x="177" y="11"/>
                    </a:lnTo>
                    <a:lnTo>
                      <a:pt x="177" y="11"/>
                    </a:lnTo>
                    <a:lnTo>
                      <a:pt x="177" y="9"/>
                    </a:lnTo>
                    <a:lnTo>
                      <a:pt x="177" y="9"/>
                    </a:lnTo>
                    <a:lnTo>
                      <a:pt x="177" y="9"/>
                    </a:lnTo>
                    <a:lnTo>
                      <a:pt x="175" y="7"/>
                    </a:lnTo>
                    <a:lnTo>
                      <a:pt x="175" y="7"/>
                    </a:lnTo>
                    <a:lnTo>
                      <a:pt x="175" y="7"/>
                    </a:lnTo>
                    <a:lnTo>
                      <a:pt x="175" y="4"/>
                    </a:lnTo>
                    <a:lnTo>
                      <a:pt x="172" y="4"/>
                    </a:lnTo>
                    <a:lnTo>
                      <a:pt x="172" y="4"/>
                    </a:lnTo>
                    <a:lnTo>
                      <a:pt x="170" y="4"/>
                    </a:lnTo>
                    <a:lnTo>
                      <a:pt x="170" y="4"/>
                    </a:lnTo>
                    <a:lnTo>
                      <a:pt x="170" y="4"/>
                    </a:lnTo>
                    <a:lnTo>
                      <a:pt x="168" y="4"/>
                    </a:lnTo>
                    <a:lnTo>
                      <a:pt x="168" y="4"/>
                    </a:lnTo>
                    <a:lnTo>
                      <a:pt x="165" y="4"/>
                    </a:lnTo>
                    <a:lnTo>
                      <a:pt x="165" y="4"/>
                    </a:lnTo>
                    <a:lnTo>
                      <a:pt x="163" y="4"/>
                    </a:lnTo>
                    <a:lnTo>
                      <a:pt x="163" y="7"/>
                    </a:lnTo>
                    <a:lnTo>
                      <a:pt x="163" y="7"/>
                    </a:lnTo>
                    <a:lnTo>
                      <a:pt x="163" y="7"/>
                    </a:lnTo>
                    <a:lnTo>
                      <a:pt x="161" y="9"/>
                    </a:lnTo>
                    <a:lnTo>
                      <a:pt x="161" y="9"/>
                    </a:lnTo>
                    <a:lnTo>
                      <a:pt x="161" y="9"/>
                    </a:lnTo>
                    <a:lnTo>
                      <a:pt x="161" y="11"/>
                    </a:lnTo>
                    <a:lnTo>
                      <a:pt x="161" y="11"/>
                    </a:lnTo>
                    <a:lnTo>
                      <a:pt x="161" y="14"/>
                    </a:lnTo>
                    <a:close/>
                    <a:moveTo>
                      <a:pt x="78" y="19"/>
                    </a:moveTo>
                    <a:lnTo>
                      <a:pt x="85" y="21"/>
                    </a:lnTo>
                    <a:lnTo>
                      <a:pt x="85" y="21"/>
                    </a:lnTo>
                    <a:lnTo>
                      <a:pt x="83" y="23"/>
                    </a:lnTo>
                    <a:lnTo>
                      <a:pt x="83" y="23"/>
                    </a:lnTo>
                    <a:lnTo>
                      <a:pt x="83" y="26"/>
                    </a:lnTo>
                    <a:lnTo>
                      <a:pt x="83" y="26"/>
                    </a:lnTo>
                    <a:lnTo>
                      <a:pt x="80" y="26"/>
                    </a:lnTo>
                    <a:lnTo>
                      <a:pt x="80" y="28"/>
                    </a:lnTo>
                    <a:lnTo>
                      <a:pt x="80" y="28"/>
                    </a:lnTo>
                    <a:lnTo>
                      <a:pt x="78" y="28"/>
                    </a:lnTo>
                    <a:lnTo>
                      <a:pt x="78" y="28"/>
                    </a:lnTo>
                    <a:lnTo>
                      <a:pt x="76" y="30"/>
                    </a:lnTo>
                    <a:lnTo>
                      <a:pt x="76" y="30"/>
                    </a:lnTo>
                    <a:lnTo>
                      <a:pt x="76" y="30"/>
                    </a:lnTo>
                    <a:lnTo>
                      <a:pt x="73" y="30"/>
                    </a:lnTo>
                    <a:lnTo>
                      <a:pt x="73" y="30"/>
                    </a:lnTo>
                    <a:lnTo>
                      <a:pt x="71" y="30"/>
                    </a:lnTo>
                    <a:lnTo>
                      <a:pt x="68" y="30"/>
                    </a:lnTo>
                    <a:lnTo>
                      <a:pt x="68" y="30"/>
                    </a:lnTo>
                    <a:lnTo>
                      <a:pt x="66" y="30"/>
                    </a:lnTo>
                    <a:lnTo>
                      <a:pt x="66" y="30"/>
                    </a:lnTo>
                    <a:lnTo>
                      <a:pt x="64" y="28"/>
                    </a:lnTo>
                    <a:lnTo>
                      <a:pt x="64" y="28"/>
                    </a:lnTo>
                    <a:lnTo>
                      <a:pt x="61" y="28"/>
                    </a:lnTo>
                    <a:lnTo>
                      <a:pt x="61" y="26"/>
                    </a:lnTo>
                    <a:lnTo>
                      <a:pt x="59" y="26"/>
                    </a:lnTo>
                    <a:lnTo>
                      <a:pt x="59" y="23"/>
                    </a:lnTo>
                    <a:lnTo>
                      <a:pt x="59" y="23"/>
                    </a:lnTo>
                    <a:lnTo>
                      <a:pt x="57" y="21"/>
                    </a:lnTo>
                    <a:lnTo>
                      <a:pt x="57" y="19"/>
                    </a:lnTo>
                    <a:lnTo>
                      <a:pt x="57" y="19"/>
                    </a:lnTo>
                    <a:lnTo>
                      <a:pt x="57" y="16"/>
                    </a:lnTo>
                    <a:lnTo>
                      <a:pt x="57" y="14"/>
                    </a:lnTo>
                    <a:lnTo>
                      <a:pt x="57" y="14"/>
                    </a:lnTo>
                    <a:lnTo>
                      <a:pt x="57" y="11"/>
                    </a:lnTo>
                    <a:lnTo>
                      <a:pt x="57" y="9"/>
                    </a:lnTo>
                    <a:lnTo>
                      <a:pt x="57" y="9"/>
                    </a:lnTo>
                    <a:lnTo>
                      <a:pt x="59" y="7"/>
                    </a:lnTo>
                    <a:lnTo>
                      <a:pt x="59" y="4"/>
                    </a:lnTo>
                    <a:lnTo>
                      <a:pt x="59" y="4"/>
                    </a:lnTo>
                    <a:lnTo>
                      <a:pt x="61" y="2"/>
                    </a:lnTo>
                    <a:lnTo>
                      <a:pt x="61" y="2"/>
                    </a:lnTo>
                    <a:lnTo>
                      <a:pt x="64" y="2"/>
                    </a:lnTo>
                    <a:lnTo>
                      <a:pt x="64" y="0"/>
                    </a:lnTo>
                    <a:lnTo>
                      <a:pt x="66" y="0"/>
                    </a:lnTo>
                    <a:lnTo>
                      <a:pt x="66" y="0"/>
                    </a:lnTo>
                    <a:lnTo>
                      <a:pt x="68" y="0"/>
                    </a:lnTo>
                    <a:lnTo>
                      <a:pt x="71" y="0"/>
                    </a:lnTo>
                    <a:lnTo>
                      <a:pt x="71" y="0"/>
                    </a:lnTo>
                    <a:lnTo>
                      <a:pt x="73" y="0"/>
                    </a:lnTo>
                    <a:lnTo>
                      <a:pt x="73" y="0"/>
                    </a:lnTo>
                    <a:lnTo>
                      <a:pt x="76" y="0"/>
                    </a:lnTo>
                    <a:lnTo>
                      <a:pt x="76" y="0"/>
                    </a:lnTo>
                    <a:lnTo>
                      <a:pt x="78" y="0"/>
                    </a:lnTo>
                    <a:lnTo>
                      <a:pt x="78" y="0"/>
                    </a:lnTo>
                    <a:lnTo>
                      <a:pt x="80" y="2"/>
                    </a:lnTo>
                    <a:lnTo>
                      <a:pt x="80" y="2"/>
                    </a:lnTo>
                    <a:lnTo>
                      <a:pt x="83" y="2"/>
                    </a:lnTo>
                    <a:lnTo>
                      <a:pt x="83" y="4"/>
                    </a:lnTo>
                    <a:lnTo>
                      <a:pt x="83" y="7"/>
                    </a:lnTo>
                    <a:lnTo>
                      <a:pt x="85" y="7"/>
                    </a:lnTo>
                    <a:lnTo>
                      <a:pt x="78" y="9"/>
                    </a:lnTo>
                    <a:lnTo>
                      <a:pt x="78" y="9"/>
                    </a:lnTo>
                    <a:lnTo>
                      <a:pt x="78" y="7"/>
                    </a:lnTo>
                    <a:lnTo>
                      <a:pt x="76" y="7"/>
                    </a:lnTo>
                    <a:lnTo>
                      <a:pt x="76" y="4"/>
                    </a:lnTo>
                    <a:lnTo>
                      <a:pt x="76" y="4"/>
                    </a:lnTo>
                    <a:lnTo>
                      <a:pt x="73" y="4"/>
                    </a:lnTo>
                    <a:lnTo>
                      <a:pt x="73" y="4"/>
                    </a:lnTo>
                    <a:lnTo>
                      <a:pt x="71" y="4"/>
                    </a:lnTo>
                    <a:lnTo>
                      <a:pt x="71" y="4"/>
                    </a:lnTo>
                    <a:lnTo>
                      <a:pt x="68" y="4"/>
                    </a:lnTo>
                    <a:lnTo>
                      <a:pt x="68" y="4"/>
                    </a:lnTo>
                    <a:lnTo>
                      <a:pt x="68" y="4"/>
                    </a:lnTo>
                    <a:lnTo>
                      <a:pt x="66" y="4"/>
                    </a:lnTo>
                    <a:lnTo>
                      <a:pt x="66" y="4"/>
                    </a:lnTo>
                    <a:lnTo>
                      <a:pt x="66" y="7"/>
                    </a:lnTo>
                    <a:lnTo>
                      <a:pt x="66" y="7"/>
                    </a:lnTo>
                    <a:lnTo>
                      <a:pt x="64" y="7"/>
                    </a:lnTo>
                    <a:lnTo>
                      <a:pt x="64" y="9"/>
                    </a:lnTo>
                    <a:lnTo>
                      <a:pt x="64" y="9"/>
                    </a:lnTo>
                    <a:lnTo>
                      <a:pt x="64" y="11"/>
                    </a:lnTo>
                    <a:lnTo>
                      <a:pt x="64" y="11"/>
                    </a:lnTo>
                    <a:lnTo>
                      <a:pt x="64" y="11"/>
                    </a:lnTo>
                    <a:lnTo>
                      <a:pt x="61" y="14"/>
                    </a:lnTo>
                    <a:lnTo>
                      <a:pt x="61" y="14"/>
                    </a:lnTo>
                    <a:lnTo>
                      <a:pt x="61" y="16"/>
                    </a:lnTo>
                    <a:lnTo>
                      <a:pt x="64" y="16"/>
                    </a:lnTo>
                    <a:lnTo>
                      <a:pt x="64" y="19"/>
                    </a:lnTo>
                    <a:lnTo>
                      <a:pt x="64" y="19"/>
                    </a:lnTo>
                    <a:lnTo>
                      <a:pt x="64" y="21"/>
                    </a:lnTo>
                    <a:lnTo>
                      <a:pt x="64" y="21"/>
                    </a:lnTo>
                    <a:lnTo>
                      <a:pt x="64" y="21"/>
                    </a:lnTo>
                    <a:lnTo>
                      <a:pt x="66" y="23"/>
                    </a:lnTo>
                    <a:lnTo>
                      <a:pt x="66" y="23"/>
                    </a:lnTo>
                    <a:lnTo>
                      <a:pt x="66" y="23"/>
                    </a:lnTo>
                    <a:lnTo>
                      <a:pt x="66" y="23"/>
                    </a:lnTo>
                    <a:lnTo>
                      <a:pt x="68" y="23"/>
                    </a:lnTo>
                    <a:lnTo>
                      <a:pt x="68" y="26"/>
                    </a:lnTo>
                    <a:lnTo>
                      <a:pt x="68" y="26"/>
                    </a:lnTo>
                    <a:lnTo>
                      <a:pt x="71" y="26"/>
                    </a:lnTo>
                    <a:lnTo>
                      <a:pt x="71" y="26"/>
                    </a:lnTo>
                    <a:lnTo>
                      <a:pt x="73" y="26"/>
                    </a:lnTo>
                    <a:lnTo>
                      <a:pt x="73" y="26"/>
                    </a:lnTo>
                    <a:lnTo>
                      <a:pt x="76" y="23"/>
                    </a:lnTo>
                    <a:lnTo>
                      <a:pt x="76" y="23"/>
                    </a:lnTo>
                    <a:lnTo>
                      <a:pt x="76" y="23"/>
                    </a:lnTo>
                    <a:lnTo>
                      <a:pt x="78" y="21"/>
                    </a:lnTo>
                    <a:lnTo>
                      <a:pt x="78" y="21"/>
                    </a:lnTo>
                    <a:lnTo>
                      <a:pt x="78" y="19"/>
                    </a:lnTo>
                    <a:close/>
                    <a:moveTo>
                      <a:pt x="9" y="30"/>
                    </a:moveTo>
                    <a:lnTo>
                      <a:pt x="9" y="4"/>
                    </a:lnTo>
                    <a:lnTo>
                      <a:pt x="0" y="4"/>
                    </a:lnTo>
                    <a:lnTo>
                      <a:pt x="0" y="0"/>
                    </a:lnTo>
                    <a:lnTo>
                      <a:pt x="24" y="0"/>
                    </a:lnTo>
                    <a:lnTo>
                      <a:pt x="24" y="4"/>
                    </a:lnTo>
                    <a:lnTo>
                      <a:pt x="16" y="4"/>
                    </a:lnTo>
                    <a:lnTo>
                      <a:pt x="16" y="30"/>
                    </a:lnTo>
                    <a:lnTo>
                      <a:pt x="9" y="3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sz="2400">
                  <a:solidFill>
                    <a:prstClr val="black"/>
                  </a:solidFill>
                </a:endParaRPr>
              </a:p>
            </p:txBody>
          </p:sp>
          <p:sp>
            <p:nvSpPr>
              <p:cNvPr id="14" name="Freeform 16"/>
              <p:cNvSpPr>
                <a:spLocks noEditPoints="1"/>
              </p:cNvSpPr>
              <p:nvPr/>
            </p:nvSpPr>
            <p:spPr bwMode="auto">
              <a:xfrm>
                <a:off x="73" y="1830"/>
                <a:ext cx="151" cy="123"/>
              </a:xfrm>
              <a:custGeom>
                <a:avLst/>
                <a:gdLst>
                  <a:gd name="T0" fmla="*/ 85 w 151"/>
                  <a:gd name="T1" fmla="*/ 67 h 123"/>
                  <a:gd name="T2" fmla="*/ 73 w 151"/>
                  <a:gd name="T3" fmla="*/ 71 h 123"/>
                  <a:gd name="T4" fmla="*/ 57 w 151"/>
                  <a:gd name="T5" fmla="*/ 76 h 123"/>
                  <a:gd name="T6" fmla="*/ 52 w 151"/>
                  <a:gd name="T7" fmla="*/ 81 h 123"/>
                  <a:gd name="T8" fmla="*/ 47 w 151"/>
                  <a:gd name="T9" fmla="*/ 85 h 123"/>
                  <a:gd name="T10" fmla="*/ 47 w 151"/>
                  <a:gd name="T11" fmla="*/ 90 h 123"/>
                  <a:gd name="T12" fmla="*/ 52 w 151"/>
                  <a:gd name="T13" fmla="*/ 95 h 123"/>
                  <a:gd name="T14" fmla="*/ 57 w 151"/>
                  <a:gd name="T15" fmla="*/ 97 h 123"/>
                  <a:gd name="T16" fmla="*/ 68 w 151"/>
                  <a:gd name="T17" fmla="*/ 95 h 123"/>
                  <a:gd name="T18" fmla="*/ 75 w 151"/>
                  <a:gd name="T19" fmla="*/ 93 h 123"/>
                  <a:gd name="T20" fmla="*/ 85 w 151"/>
                  <a:gd name="T21" fmla="*/ 88 h 123"/>
                  <a:gd name="T22" fmla="*/ 90 w 151"/>
                  <a:gd name="T23" fmla="*/ 81 h 123"/>
                  <a:gd name="T24" fmla="*/ 94 w 151"/>
                  <a:gd name="T25" fmla="*/ 71 h 123"/>
                  <a:gd name="T26" fmla="*/ 83 w 151"/>
                  <a:gd name="T27" fmla="*/ 48 h 123"/>
                  <a:gd name="T28" fmla="*/ 101 w 151"/>
                  <a:gd name="T29" fmla="*/ 43 h 123"/>
                  <a:gd name="T30" fmla="*/ 104 w 151"/>
                  <a:gd name="T31" fmla="*/ 36 h 123"/>
                  <a:gd name="T32" fmla="*/ 101 w 151"/>
                  <a:gd name="T33" fmla="*/ 29 h 123"/>
                  <a:gd name="T34" fmla="*/ 94 w 151"/>
                  <a:gd name="T35" fmla="*/ 26 h 123"/>
                  <a:gd name="T36" fmla="*/ 83 w 151"/>
                  <a:gd name="T37" fmla="*/ 29 h 123"/>
                  <a:gd name="T38" fmla="*/ 73 w 151"/>
                  <a:gd name="T39" fmla="*/ 31 h 123"/>
                  <a:gd name="T40" fmla="*/ 64 w 151"/>
                  <a:gd name="T41" fmla="*/ 41 h 123"/>
                  <a:gd name="T42" fmla="*/ 28 w 151"/>
                  <a:gd name="T43" fmla="*/ 26 h 123"/>
                  <a:gd name="T44" fmla="*/ 35 w 151"/>
                  <a:gd name="T45" fmla="*/ 17 h 123"/>
                  <a:gd name="T46" fmla="*/ 47 w 151"/>
                  <a:gd name="T47" fmla="*/ 10 h 123"/>
                  <a:gd name="T48" fmla="*/ 57 w 151"/>
                  <a:gd name="T49" fmla="*/ 5 h 123"/>
                  <a:gd name="T50" fmla="*/ 71 w 151"/>
                  <a:gd name="T51" fmla="*/ 0 h 123"/>
                  <a:gd name="T52" fmla="*/ 85 w 151"/>
                  <a:gd name="T53" fmla="*/ 0 h 123"/>
                  <a:gd name="T54" fmla="*/ 104 w 151"/>
                  <a:gd name="T55" fmla="*/ 0 h 123"/>
                  <a:gd name="T56" fmla="*/ 120 w 151"/>
                  <a:gd name="T57" fmla="*/ 0 h 123"/>
                  <a:gd name="T58" fmla="*/ 134 w 151"/>
                  <a:gd name="T59" fmla="*/ 5 h 123"/>
                  <a:gd name="T60" fmla="*/ 146 w 151"/>
                  <a:gd name="T61" fmla="*/ 15 h 123"/>
                  <a:gd name="T62" fmla="*/ 151 w 151"/>
                  <a:gd name="T63" fmla="*/ 26 h 123"/>
                  <a:gd name="T64" fmla="*/ 151 w 151"/>
                  <a:gd name="T65" fmla="*/ 38 h 123"/>
                  <a:gd name="T66" fmla="*/ 146 w 151"/>
                  <a:gd name="T67" fmla="*/ 52 h 123"/>
                  <a:gd name="T68" fmla="*/ 132 w 151"/>
                  <a:gd name="T69" fmla="*/ 97 h 123"/>
                  <a:gd name="T70" fmla="*/ 127 w 151"/>
                  <a:gd name="T71" fmla="*/ 116 h 123"/>
                  <a:gd name="T72" fmla="*/ 125 w 151"/>
                  <a:gd name="T73" fmla="*/ 121 h 123"/>
                  <a:gd name="T74" fmla="*/ 85 w 151"/>
                  <a:gd name="T75" fmla="*/ 119 h 123"/>
                  <a:gd name="T76" fmla="*/ 83 w 151"/>
                  <a:gd name="T77" fmla="*/ 112 h 123"/>
                  <a:gd name="T78" fmla="*/ 80 w 151"/>
                  <a:gd name="T79" fmla="*/ 109 h 123"/>
                  <a:gd name="T80" fmla="*/ 68 w 151"/>
                  <a:gd name="T81" fmla="*/ 116 h 123"/>
                  <a:gd name="T82" fmla="*/ 54 w 151"/>
                  <a:gd name="T83" fmla="*/ 121 h 123"/>
                  <a:gd name="T84" fmla="*/ 33 w 151"/>
                  <a:gd name="T85" fmla="*/ 123 h 123"/>
                  <a:gd name="T86" fmla="*/ 21 w 151"/>
                  <a:gd name="T87" fmla="*/ 121 h 123"/>
                  <a:gd name="T88" fmla="*/ 12 w 151"/>
                  <a:gd name="T89" fmla="*/ 119 h 123"/>
                  <a:gd name="T90" fmla="*/ 7 w 151"/>
                  <a:gd name="T91" fmla="*/ 114 h 123"/>
                  <a:gd name="T92" fmla="*/ 2 w 151"/>
                  <a:gd name="T93" fmla="*/ 107 h 123"/>
                  <a:gd name="T94" fmla="*/ 0 w 151"/>
                  <a:gd name="T95" fmla="*/ 100 h 123"/>
                  <a:gd name="T96" fmla="*/ 0 w 151"/>
                  <a:gd name="T97" fmla="*/ 93 h 123"/>
                  <a:gd name="T98" fmla="*/ 2 w 151"/>
                  <a:gd name="T99" fmla="*/ 83 h 123"/>
                  <a:gd name="T100" fmla="*/ 7 w 151"/>
                  <a:gd name="T101" fmla="*/ 76 h 123"/>
                  <a:gd name="T102" fmla="*/ 19 w 151"/>
                  <a:gd name="T103" fmla="*/ 64 h 123"/>
                  <a:gd name="T104" fmla="*/ 40 w 151"/>
                  <a:gd name="T105" fmla="*/ 57 h 123"/>
                  <a:gd name="T106" fmla="*/ 59 w 151"/>
                  <a:gd name="T107" fmla="*/ 52 h 123"/>
                  <a:gd name="T108" fmla="*/ 71 w 151"/>
                  <a:gd name="T109" fmla="*/ 50 h 1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</a:cxnLst>
                <a:rect l="0" t="0" r="r" b="b"/>
                <a:pathLst>
                  <a:path w="151" h="123">
                    <a:moveTo>
                      <a:pt x="97" y="64"/>
                    </a:moveTo>
                    <a:lnTo>
                      <a:pt x="92" y="64"/>
                    </a:lnTo>
                    <a:lnTo>
                      <a:pt x="90" y="67"/>
                    </a:lnTo>
                    <a:lnTo>
                      <a:pt x="87" y="67"/>
                    </a:lnTo>
                    <a:lnTo>
                      <a:pt x="85" y="67"/>
                    </a:lnTo>
                    <a:lnTo>
                      <a:pt x="83" y="69"/>
                    </a:lnTo>
                    <a:lnTo>
                      <a:pt x="80" y="69"/>
                    </a:lnTo>
                    <a:lnTo>
                      <a:pt x="78" y="69"/>
                    </a:lnTo>
                    <a:lnTo>
                      <a:pt x="75" y="69"/>
                    </a:lnTo>
                    <a:lnTo>
                      <a:pt x="73" y="71"/>
                    </a:lnTo>
                    <a:lnTo>
                      <a:pt x="71" y="71"/>
                    </a:lnTo>
                    <a:lnTo>
                      <a:pt x="66" y="71"/>
                    </a:lnTo>
                    <a:lnTo>
                      <a:pt x="61" y="74"/>
                    </a:lnTo>
                    <a:lnTo>
                      <a:pt x="59" y="76"/>
                    </a:lnTo>
                    <a:lnTo>
                      <a:pt x="57" y="76"/>
                    </a:lnTo>
                    <a:lnTo>
                      <a:pt x="57" y="76"/>
                    </a:lnTo>
                    <a:lnTo>
                      <a:pt x="54" y="76"/>
                    </a:lnTo>
                    <a:lnTo>
                      <a:pt x="54" y="78"/>
                    </a:lnTo>
                    <a:lnTo>
                      <a:pt x="52" y="78"/>
                    </a:lnTo>
                    <a:lnTo>
                      <a:pt x="52" y="81"/>
                    </a:lnTo>
                    <a:lnTo>
                      <a:pt x="49" y="81"/>
                    </a:lnTo>
                    <a:lnTo>
                      <a:pt x="49" y="81"/>
                    </a:lnTo>
                    <a:lnTo>
                      <a:pt x="49" y="83"/>
                    </a:lnTo>
                    <a:lnTo>
                      <a:pt x="47" y="83"/>
                    </a:lnTo>
                    <a:lnTo>
                      <a:pt x="47" y="85"/>
                    </a:lnTo>
                    <a:lnTo>
                      <a:pt x="47" y="85"/>
                    </a:lnTo>
                    <a:lnTo>
                      <a:pt x="47" y="88"/>
                    </a:lnTo>
                    <a:lnTo>
                      <a:pt x="47" y="88"/>
                    </a:lnTo>
                    <a:lnTo>
                      <a:pt x="47" y="90"/>
                    </a:lnTo>
                    <a:lnTo>
                      <a:pt x="47" y="90"/>
                    </a:lnTo>
                    <a:lnTo>
                      <a:pt x="47" y="93"/>
                    </a:lnTo>
                    <a:lnTo>
                      <a:pt x="49" y="93"/>
                    </a:lnTo>
                    <a:lnTo>
                      <a:pt x="49" y="95"/>
                    </a:lnTo>
                    <a:lnTo>
                      <a:pt x="49" y="95"/>
                    </a:lnTo>
                    <a:lnTo>
                      <a:pt x="52" y="95"/>
                    </a:lnTo>
                    <a:lnTo>
                      <a:pt x="52" y="97"/>
                    </a:lnTo>
                    <a:lnTo>
                      <a:pt x="52" y="97"/>
                    </a:lnTo>
                    <a:lnTo>
                      <a:pt x="54" y="97"/>
                    </a:lnTo>
                    <a:lnTo>
                      <a:pt x="57" y="97"/>
                    </a:lnTo>
                    <a:lnTo>
                      <a:pt x="57" y="97"/>
                    </a:lnTo>
                    <a:lnTo>
                      <a:pt x="59" y="97"/>
                    </a:lnTo>
                    <a:lnTo>
                      <a:pt x="61" y="97"/>
                    </a:lnTo>
                    <a:lnTo>
                      <a:pt x="66" y="97"/>
                    </a:lnTo>
                    <a:lnTo>
                      <a:pt x="66" y="97"/>
                    </a:lnTo>
                    <a:lnTo>
                      <a:pt x="68" y="95"/>
                    </a:lnTo>
                    <a:lnTo>
                      <a:pt x="71" y="95"/>
                    </a:lnTo>
                    <a:lnTo>
                      <a:pt x="71" y="95"/>
                    </a:lnTo>
                    <a:lnTo>
                      <a:pt x="73" y="95"/>
                    </a:lnTo>
                    <a:lnTo>
                      <a:pt x="73" y="95"/>
                    </a:lnTo>
                    <a:lnTo>
                      <a:pt x="75" y="93"/>
                    </a:lnTo>
                    <a:lnTo>
                      <a:pt x="78" y="93"/>
                    </a:lnTo>
                    <a:lnTo>
                      <a:pt x="80" y="90"/>
                    </a:lnTo>
                    <a:lnTo>
                      <a:pt x="80" y="90"/>
                    </a:lnTo>
                    <a:lnTo>
                      <a:pt x="83" y="88"/>
                    </a:lnTo>
                    <a:lnTo>
                      <a:pt x="85" y="88"/>
                    </a:lnTo>
                    <a:lnTo>
                      <a:pt x="85" y="85"/>
                    </a:lnTo>
                    <a:lnTo>
                      <a:pt x="85" y="85"/>
                    </a:lnTo>
                    <a:lnTo>
                      <a:pt x="87" y="83"/>
                    </a:lnTo>
                    <a:lnTo>
                      <a:pt x="87" y="83"/>
                    </a:lnTo>
                    <a:lnTo>
                      <a:pt x="90" y="81"/>
                    </a:lnTo>
                    <a:lnTo>
                      <a:pt x="90" y="78"/>
                    </a:lnTo>
                    <a:lnTo>
                      <a:pt x="92" y="76"/>
                    </a:lnTo>
                    <a:lnTo>
                      <a:pt x="92" y="76"/>
                    </a:lnTo>
                    <a:lnTo>
                      <a:pt x="92" y="74"/>
                    </a:lnTo>
                    <a:lnTo>
                      <a:pt x="94" y="71"/>
                    </a:lnTo>
                    <a:lnTo>
                      <a:pt x="97" y="64"/>
                    </a:lnTo>
                    <a:close/>
                    <a:moveTo>
                      <a:pt x="71" y="50"/>
                    </a:moveTo>
                    <a:lnTo>
                      <a:pt x="75" y="50"/>
                    </a:lnTo>
                    <a:lnTo>
                      <a:pt x="80" y="48"/>
                    </a:lnTo>
                    <a:lnTo>
                      <a:pt x="83" y="48"/>
                    </a:lnTo>
                    <a:lnTo>
                      <a:pt x="85" y="48"/>
                    </a:lnTo>
                    <a:lnTo>
                      <a:pt x="90" y="45"/>
                    </a:lnTo>
                    <a:lnTo>
                      <a:pt x="94" y="45"/>
                    </a:lnTo>
                    <a:lnTo>
                      <a:pt x="97" y="43"/>
                    </a:lnTo>
                    <a:lnTo>
                      <a:pt x="101" y="43"/>
                    </a:lnTo>
                    <a:lnTo>
                      <a:pt x="104" y="41"/>
                    </a:lnTo>
                    <a:lnTo>
                      <a:pt x="104" y="41"/>
                    </a:lnTo>
                    <a:lnTo>
                      <a:pt x="104" y="38"/>
                    </a:lnTo>
                    <a:lnTo>
                      <a:pt x="104" y="36"/>
                    </a:lnTo>
                    <a:lnTo>
                      <a:pt x="104" y="36"/>
                    </a:lnTo>
                    <a:lnTo>
                      <a:pt x="104" y="33"/>
                    </a:lnTo>
                    <a:lnTo>
                      <a:pt x="104" y="33"/>
                    </a:lnTo>
                    <a:lnTo>
                      <a:pt x="104" y="31"/>
                    </a:lnTo>
                    <a:lnTo>
                      <a:pt x="104" y="31"/>
                    </a:lnTo>
                    <a:lnTo>
                      <a:pt x="101" y="29"/>
                    </a:lnTo>
                    <a:lnTo>
                      <a:pt x="99" y="29"/>
                    </a:lnTo>
                    <a:lnTo>
                      <a:pt x="99" y="29"/>
                    </a:lnTo>
                    <a:lnTo>
                      <a:pt x="97" y="29"/>
                    </a:lnTo>
                    <a:lnTo>
                      <a:pt x="94" y="29"/>
                    </a:lnTo>
                    <a:lnTo>
                      <a:pt x="94" y="26"/>
                    </a:lnTo>
                    <a:lnTo>
                      <a:pt x="92" y="26"/>
                    </a:lnTo>
                    <a:lnTo>
                      <a:pt x="90" y="26"/>
                    </a:lnTo>
                    <a:lnTo>
                      <a:pt x="87" y="26"/>
                    </a:lnTo>
                    <a:lnTo>
                      <a:pt x="85" y="26"/>
                    </a:lnTo>
                    <a:lnTo>
                      <a:pt x="83" y="29"/>
                    </a:lnTo>
                    <a:lnTo>
                      <a:pt x="80" y="29"/>
                    </a:lnTo>
                    <a:lnTo>
                      <a:pt x="78" y="29"/>
                    </a:lnTo>
                    <a:lnTo>
                      <a:pt x="75" y="29"/>
                    </a:lnTo>
                    <a:lnTo>
                      <a:pt x="73" y="31"/>
                    </a:lnTo>
                    <a:lnTo>
                      <a:pt x="73" y="31"/>
                    </a:lnTo>
                    <a:lnTo>
                      <a:pt x="71" y="33"/>
                    </a:lnTo>
                    <a:lnTo>
                      <a:pt x="71" y="33"/>
                    </a:lnTo>
                    <a:lnTo>
                      <a:pt x="68" y="36"/>
                    </a:lnTo>
                    <a:lnTo>
                      <a:pt x="66" y="38"/>
                    </a:lnTo>
                    <a:lnTo>
                      <a:pt x="64" y="41"/>
                    </a:lnTo>
                    <a:lnTo>
                      <a:pt x="21" y="36"/>
                    </a:lnTo>
                    <a:lnTo>
                      <a:pt x="23" y="33"/>
                    </a:lnTo>
                    <a:lnTo>
                      <a:pt x="23" y="31"/>
                    </a:lnTo>
                    <a:lnTo>
                      <a:pt x="26" y="29"/>
                    </a:lnTo>
                    <a:lnTo>
                      <a:pt x="28" y="26"/>
                    </a:lnTo>
                    <a:lnTo>
                      <a:pt x="31" y="24"/>
                    </a:lnTo>
                    <a:lnTo>
                      <a:pt x="31" y="22"/>
                    </a:lnTo>
                    <a:lnTo>
                      <a:pt x="33" y="22"/>
                    </a:lnTo>
                    <a:lnTo>
                      <a:pt x="35" y="19"/>
                    </a:lnTo>
                    <a:lnTo>
                      <a:pt x="35" y="17"/>
                    </a:lnTo>
                    <a:lnTo>
                      <a:pt x="38" y="17"/>
                    </a:lnTo>
                    <a:lnTo>
                      <a:pt x="40" y="15"/>
                    </a:lnTo>
                    <a:lnTo>
                      <a:pt x="42" y="12"/>
                    </a:lnTo>
                    <a:lnTo>
                      <a:pt x="45" y="12"/>
                    </a:lnTo>
                    <a:lnTo>
                      <a:pt x="47" y="10"/>
                    </a:lnTo>
                    <a:lnTo>
                      <a:pt x="47" y="10"/>
                    </a:lnTo>
                    <a:lnTo>
                      <a:pt x="49" y="7"/>
                    </a:lnTo>
                    <a:lnTo>
                      <a:pt x="52" y="7"/>
                    </a:lnTo>
                    <a:lnTo>
                      <a:pt x="54" y="5"/>
                    </a:lnTo>
                    <a:lnTo>
                      <a:pt x="57" y="5"/>
                    </a:lnTo>
                    <a:lnTo>
                      <a:pt x="59" y="5"/>
                    </a:lnTo>
                    <a:lnTo>
                      <a:pt x="64" y="3"/>
                    </a:lnTo>
                    <a:lnTo>
                      <a:pt x="66" y="3"/>
                    </a:lnTo>
                    <a:lnTo>
                      <a:pt x="68" y="3"/>
                    </a:lnTo>
                    <a:lnTo>
                      <a:pt x="71" y="0"/>
                    </a:lnTo>
                    <a:lnTo>
                      <a:pt x="73" y="0"/>
                    </a:lnTo>
                    <a:lnTo>
                      <a:pt x="75" y="0"/>
                    </a:lnTo>
                    <a:lnTo>
                      <a:pt x="80" y="0"/>
                    </a:lnTo>
                    <a:lnTo>
                      <a:pt x="83" y="0"/>
                    </a:lnTo>
                    <a:lnTo>
                      <a:pt x="85" y="0"/>
                    </a:lnTo>
                    <a:lnTo>
                      <a:pt x="87" y="0"/>
                    </a:lnTo>
                    <a:lnTo>
                      <a:pt x="92" y="0"/>
                    </a:lnTo>
                    <a:lnTo>
                      <a:pt x="94" y="0"/>
                    </a:lnTo>
                    <a:lnTo>
                      <a:pt x="99" y="0"/>
                    </a:lnTo>
                    <a:lnTo>
                      <a:pt x="104" y="0"/>
                    </a:lnTo>
                    <a:lnTo>
                      <a:pt x="106" y="0"/>
                    </a:lnTo>
                    <a:lnTo>
                      <a:pt x="111" y="0"/>
                    </a:lnTo>
                    <a:lnTo>
                      <a:pt x="113" y="0"/>
                    </a:lnTo>
                    <a:lnTo>
                      <a:pt x="118" y="0"/>
                    </a:lnTo>
                    <a:lnTo>
                      <a:pt x="120" y="0"/>
                    </a:lnTo>
                    <a:lnTo>
                      <a:pt x="123" y="0"/>
                    </a:lnTo>
                    <a:lnTo>
                      <a:pt x="127" y="3"/>
                    </a:lnTo>
                    <a:lnTo>
                      <a:pt x="130" y="3"/>
                    </a:lnTo>
                    <a:lnTo>
                      <a:pt x="132" y="3"/>
                    </a:lnTo>
                    <a:lnTo>
                      <a:pt x="134" y="5"/>
                    </a:lnTo>
                    <a:lnTo>
                      <a:pt x="137" y="5"/>
                    </a:lnTo>
                    <a:lnTo>
                      <a:pt x="139" y="7"/>
                    </a:lnTo>
                    <a:lnTo>
                      <a:pt x="142" y="10"/>
                    </a:lnTo>
                    <a:lnTo>
                      <a:pt x="144" y="12"/>
                    </a:lnTo>
                    <a:lnTo>
                      <a:pt x="146" y="15"/>
                    </a:lnTo>
                    <a:lnTo>
                      <a:pt x="146" y="17"/>
                    </a:lnTo>
                    <a:lnTo>
                      <a:pt x="149" y="19"/>
                    </a:lnTo>
                    <a:lnTo>
                      <a:pt x="149" y="22"/>
                    </a:lnTo>
                    <a:lnTo>
                      <a:pt x="151" y="24"/>
                    </a:lnTo>
                    <a:lnTo>
                      <a:pt x="151" y="26"/>
                    </a:lnTo>
                    <a:lnTo>
                      <a:pt x="151" y="29"/>
                    </a:lnTo>
                    <a:lnTo>
                      <a:pt x="151" y="33"/>
                    </a:lnTo>
                    <a:lnTo>
                      <a:pt x="151" y="33"/>
                    </a:lnTo>
                    <a:lnTo>
                      <a:pt x="151" y="36"/>
                    </a:lnTo>
                    <a:lnTo>
                      <a:pt x="151" y="38"/>
                    </a:lnTo>
                    <a:lnTo>
                      <a:pt x="151" y="38"/>
                    </a:lnTo>
                    <a:lnTo>
                      <a:pt x="151" y="41"/>
                    </a:lnTo>
                    <a:lnTo>
                      <a:pt x="151" y="43"/>
                    </a:lnTo>
                    <a:lnTo>
                      <a:pt x="149" y="48"/>
                    </a:lnTo>
                    <a:lnTo>
                      <a:pt x="146" y="52"/>
                    </a:lnTo>
                    <a:lnTo>
                      <a:pt x="144" y="59"/>
                    </a:lnTo>
                    <a:lnTo>
                      <a:pt x="142" y="67"/>
                    </a:lnTo>
                    <a:lnTo>
                      <a:pt x="139" y="76"/>
                    </a:lnTo>
                    <a:lnTo>
                      <a:pt x="137" y="85"/>
                    </a:lnTo>
                    <a:lnTo>
                      <a:pt x="132" y="97"/>
                    </a:lnTo>
                    <a:lnTo>
                      <a:pt x="127" y="109"/>
                    </a:lnTo>
                    <a:lnTo>
                      <a:pt x="127" y="112"/>
                    </a:lnTo>
                    <a:lnTo>
                      <a:pt x="127" y="112"/>
                    </a:lnTo>
                    <a:lnTo>
                      <a:pt x="127" y="114"/>
                    </a:lnTo>
                    <a:lnTo>
                      <a:pt x="127" y="116"/>
                    </a:lnTo>
                    <a:lnTo>
                      <a:pt x="127" y="116"/>
                    </a:lnTo>
                    <a:lnTo>
                      <a:pt x="127" y="119"/>
                    </a:lnTo>
                    <a:lnTo>
                      <a:pt x="127" y="119"/>
                    </a:lnTo>
                    <a:lnTo>
                      <a:pt x="130" y="121"/>
                    </a:lnTo>
                    <a:lnTo>
                      <a:pt x="125" y="121"/>
                    </a:lnTo>
                    <a:lnTo>
                      <a:pt x="116" y="121"/>
                    </a:lnTo>
                    <a:lnTo>
                      <a:pt x="94" y="121"/>
                    </a:lnTo>
                    <a:lnTo>
                      <a:pt x="85" y="121"/>
                    </a:lnTo>
                    <a:lnTo>
                      <a:pt x="85" y="119"/>
                    </a:lnTo>
                    <a:lnTo>
                      <a:pt x="85" y="119"/>
                    </a:lnTo>
                    <a:lnTo>
                      <a:pt x="85" y="119"/>
                    </a:lnTo>
                    <a:lnTo>
                      <a:pt x="83" y="116"/>
                    </a:lnTo>
                    <a:lnTo>
                      <a:pt x="83" y="116"/>
                    </a:lnTo>
                    <a:lnTo>
                      <a:pt x="83" y="114"/>
                    </a:lnTo>
                    <a:lnTo>
                      <a:pt x="83" y="112"/>
                    </a:lnTo>
                    <a:lnTo>
                      <a:pt x="83" y="109"/>
                    </a:lnTo>
                    <a:lnTo>
                      <a:pt x="83" y="109"/>
                    </a:lnTo>
                    <a:lnTo>
                      <a:pt x="83" y="107"/>
                    </a:lnTo>
                    <a:lnTo>
                      <a:pt x="85" y="107"/>
                    </a:lnTo>
                    <a:lnTo>
                      <a:pt x="80" y="109"/>
                    </a:lnTo>
                    <a:lnTo>
                      <a:pt x="78" y="112"/>
                    </a:lnTo>
                    <a:lnTo>
                      <a:pt x="75" y="112"/>
                    </a:lnTo>
                    <a:lnTo>
                      <a:pt x="71" y="114"/>
                    </a:lnTo>
                    <a:lnTo>
                      <a:pt x="68" y="116"/>
                    </a:lnTo>
                    <a:lnTo>
                      <a:pt x="68" y="116"/>
                    </a:lnTo>
                    <a:lnTo>
                      <a:pt x="66" y="116"/>
                    </a:lnTo>
                    <a:lnTo>
                      <a:pt x="64" y="119"/>
                    </a:lnTo>
                    <a:lnTo>
                      <a:pt x="61" y="119"/>
                    </a:lnTo>
                    <a:lnTo>
                      <a:pt x="57" y="121"/>
                    </a:lnTo>
                    <a:lnTo>
                      <a:pt x="54" y="121"/>
                    </a:lnTo>
                    <a:lnTo>
                      <a:pt x="49" y="121"/>
                    </a:lnTo>
                    <a:lnTo>
                      <a:pt x="45" y="123"/>
                    </a:lnTo>
                    <a:lnTo>
                      <a:pt x="42" y="123"/>
                    </a:lnTo>
                    <a:lnTo>
                      <a:pt x="38" y="123"/>
                    </a:lnTo>
                    <a:lnTo>
                      <a:pt x="33" y="123"/>
                    </a:lnTo>
                    <a:lnTo>
                      <a:pt x="31" y="123"/>
                    </a:lnTo>
                    <a:lnTo>
                      <a:pt x="28" y="123"/>
                    </a:lnTo>
                    <a:lnTo>
                      <a:pt x="26" y="123"/>
                    </a:lnTo>
                    <a:lnTo>
                      <a:pt x="23" y="123"/>
                    </a:lnTo>
                    <a:lnTo>
                      <a:pt x="21" y="121"/>
                    </a:lnTo>
                    <a:lnTo>
                      <a:pt x="19" y="121"/>
                    </a:lnTo>
                    <a:lnTo>
                      <a:pt x="16" y="121"/>
                    </a:lnTo>
                    <a:lnTo>
                      <a:pt x="16" y="121"/>
                    </a:lnTo>
                    <a:lnTo>
                      <a:pt x="14" y="119"/>
                    </a:lnTo>
                    <a:lnTo>
                      <a:pt x="12" y="119"/>
                    </a:lnTo>
                    <a:lnTo>
                      <a:pt x="12" y="119"/>
                    </a:lnTo>
                    <a:lnTo>
                      <a:pt x="9" y="116"/>
                    </a:lnTo>
                    <a:lnTo>
                      <a:pt x="9" y="116"/>
                    </a:lnTo>
                    <a:lnTo>
                      <a:pt x="7" y="114"/>
                    </a:lnTo>
                    <a:lnTo>
                      <a:pt x="7" y="114"/>
                    </a:lnTo>
                    <a:lnTo>
                      <a:pt x="5" y="112"/>
                    </a:lnTo>
                    <a:lnTo>
                      <a:pt x="5" y="112"/>
                    </a:lnTo>
                    <a:lnTo>
                      <a:pt x="5" y="109"/>
                    </a:lnTo>
                    <a:lnTo>
                      <a:pt x="2" y="109"/>
                    </a:lnTo>
                    <a:lnTo>
                      <a:pt x="2" y="107"/>
                    </a:lnTo>
                    <a:lnTo>
                      <a:pt x="2" y="107"/>
                    </a:lnTo>
                    <a:lnTo>
                      <a:pt x="2" y="104"/>
                    </a:lnTo>
                    <a:lnTo>
                      <a:pt x="0" y="104"/>
                    </a:lnTo>
                    <a:lnTo>
                      <a:pt x="0" y="102"/>
                    </a:lnTo>
                    <a:lnTo>
                      <a:pt x="0" y="100"/>
                    </a:lnTo>
                    <a:lnTo>
                      <a:pt x="0" y="100"/>
                    </a:lnTo>
                    <a:lnTo>
                      <a:pt x="0" y="97"/>
                    </a:lnTo>
                    <a:lnTo>
                      <a:pt x="0" y="95"/>
                    </a:lnTo>
                    <a:lnTo>
                      <a:pt x="0" y="95"/>
                    </a:lnTo>
                    <a:lnTo>
                      <a:pt x="0" y="93"/>
                    </a:lnTo>
                    <a:lnTo>
                      <a:pt x="0" y="90"/>
                    </a:lnTo>
                    <a:lnTo>
                      <a:pt x="2" y="88"/>
                    </a:lnTo>
                    <a:lnTo>
                      <a:pt x="2" y="88"/>
                    </a:lnTo>
                    <a:lnTo>
                      <a:pt x="2" y="85"/>
                    </a:lnTo>
                    <a:lnTo>
                      <a:pt x="2" y="83"/>
                    </a:lnTo>
                    <a:lnTo>
                      <a:pt x="5" y="83"/>
                    </a:lnTo>
                    <a:lnTo>
                      <a:pt x="5" y="81"/>
                    </a:lnTo>
                    <a:lnTo>
                      <a:pt x="5" y="78"/>
                    </a:lnTo>
                    <a:lnTo>
                      <a:pt x="7" y="78"/>
                    </a:lnTo>
                    <a:lnTo>
                      <a:pt x="7" y="76"/>
                    </a:lnTo>
                    <a:lnTo>
                      <a:pt x="9" y="74"/>
                    </a:lnTo>
                    <a:lnTo>
                      <a:pt x="12" y="71"/>
                    </a:lnTo>
                    <a:lnTo>
                      <a:pt x="14" y="69"/>
                    </a:lnTo>
                    <a:lnTo>
                      <a:pt x="16" y="67"/>
                    </a:lnTo>
                    <a:lnTo>
                      <a:pt x="19" y="64"/>
                    </a:lnTo>
                    <a:lnTo>
                      <a:pt x="23" y="62"/>
                    </a:lnTo>
                    <a:lnTo>
                      <a:pt x="26" y="62"/>
                    </a:lnTo>
                    <a:lnTo>
                      <a:pt x="31" y="59"/>
                    </a:lnTo>
                    <a:lnTo>
                      <a:pt x="35" y="57"/>
                    </a:lnTo>
                    <a:lnTo>
                      <a:pt x="40" y="57"/>
                    </a:lnTo>
                    <a:lnTo>
                      <a:pt x="45" y="55"/>
                    </a:lnTo>
                    <a:lnTo>
                      <a:pt x="49" y="55"/>
                    </a:lnTo>
                    <a:lnTo>
                      <a:pt x="54" y="52"/>
                    </a:lnTo>
                    <a:lnTo>
                      <a:pt x="57" y="52"/>
                    </a:lnTo>
                    <a:lnTo>
                      <a:pt x="59" y="52"/>
                    </a:lnTo>
                    <a:lnTo>
                      <a:pt x="61" y="52"/>
                    </a:lnTo>
                    <a:lnTo>
                      <a:pt x="64" y="52"/>
                    </a:lnTo>
                    <a:lnTo>
                      <a:pt x="66" y="50"/>
                    </a:lnTo>
                    <a:lnTo>
                      <a:pt x="68" y="50"/>
                    </a:lnTo>
                    <a:lnTo>
                      <a:pt x="71" y="5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sz="2400">
                  <a:solidFill>
                    <a:prstClr val="black"/>
                  </a:solidFill>
                </a:endParaRPr>
              </a:p>
            </p:txBody>
          </p:sp>
          <p:sp>
            <p:nvSpPr>
              <p:cNvPr id="15" name="Freeform 17"/>
              <p:cNvSpPr>
                <a:spLocks noEditPoints="1"/>
              </p:cNvSpPr>
              <p:nvPr/>
            </p:nvSpPr>
            <p:spPr bwMode="auto">
              <a:xfrm>
                <a:off x="609" y="1830"/>
                <a:ext cx="151" cy="123"/>
              </a:xfrm>
              <a:custGeom>
                <a:avLst/>
                <a:gdLst>
                  <a:gd name="T0" fmla="*/ 85 w 151"/>
                  <a:gd name="T1" fmla="*/ 67 h 123"/>
                  <a:gd name="T2" fmla="*/ 73 w 151"/>
                  <a:gd name="T3" fmla="*/ 71 h 123"/>
                  <a:gd name="T4" fmla="*/ 57 w 151"/>
                  <a:gd name="T5" fmla="*/ 76 h 123"/>
                  <a:gd name="T6" fmla="*/ 52 w 151"/>
                  <a:gd name="T7" fmla="*/ 81 h 123"/>
                  <a:gd name="T8" fmla="*/ 47 w 151"/>
                  <a:gd name="T9" fmla="*/ 85 h 123"/>
                  <a:gd name="T10" fmla="*/ 47 w 151"/>
                  <a:gd name="T11" fmla="*/ 90 h 123"/>
                  <a:gd name="T12" fmla="*/ 50 w 151"/>
                  <a:gd name="T13" fmla="*/ 95 h 123"/>
                  <a:gd name="T14" fmla="*/ 57 w 151"/>
                  <a:gd name="T15" fmla="*/ 97 h 123"/>
                  <a:gd name="T16" fmla="*/ 71 w 151"/>
                  <a:gd name="T17" fmla="*/ 95 h 123"/>
                  <a:gd name="T18" fmla="*/ 83 w 151"/>
                  <a:gd name="T19" fmla="*/ 88 h 123"/>
                  <a:gd name="T20" fmla="*/ 92 w 151"/>
                  <a:gd name="T21" fmla="*/ 76 h 123"/>
                  <a:gd name="T22" fmla="*/ 76 w 151"/>
                  <a:gd name="T23" fmla="*/ 50 h 123"/>
                  <a:gd name="T24" fmla="*/ 95 w 151"/>
                  <a:gd name="T25" fmla="*/ 45 h 123"/>
                  <a:gd name="T26" fmla="*/ 104 w 151"/>
                  <a:gd name="T27" fmla="*/ 38 h 123"/>
                  <a:gd name="T28" fmla="*/ 104 w 151"/>
                  <a:gd name="T29" fmla="*/ 31 h 123"/>
                  <a:gd name="T30" fmla="*/ 95 w 151"/>
                  <a:gd name="T31" fmla="*/ 29 h 123"/>
                  <a:gd name="T32" fmla="*/ 83 w 151"/>
                  <a:gd name="T33" fmla="*/ 29 h 123"/>
                  <a:gd name="T34" fmla="*/ 73 w 151"/>
                  <a:gd name="T35" fmla="*/ 31 h 123"/>
                  <a:gd name="T36" fmla="*/ 64 w 151"/>
                  <a:gd name="T37" fmla="*/ 41 h 123"/>
                  <a:gd name="T38" fmla="*/ 28 w 151"/>
                  <a:gd name="T39" fmla="*/ 26 h 123"/>
                  <a:gd name="T40" fmla="*/ 36 w 151"/>
                  <a:gd name="T41" fmla="*/ 17 h 123"/>
                  <a:gd name="T42" fmla="*/ 47 w 151"/>
                  <a:gd name="T43" fmla="*/ 10 h 123"/>
                  <a:gd name="T44" fmla="*/ 57 w 151"/>
                  <a:gd name="T45" fmla="*/ 5 h 123"/>
                  <a:gd name="T46" fmla="*/ 71 w 151"/>
                  <a:gd name="T47" fmla="*/ 0 h 123"/>
                  <a:gd name="T48" fmla="*/ 85 w 151"/>
                  <a:gd name="T49" fmla="*/ 0 h 123"/>
                  <a:gd name="T50" fmla="*/ 102 w 151"/>
                  <a:gd name="T51" fmla="*/ 0 h 123"/>
                  <a:gd name="T52" fmla="*/ 121 w 151"/>
                  <a:gd name="T53" fmla="*/ 0 h 123"/>
                  <a:gd name="T54" fmla="*/ 135 w 151"/>
                  <a:gd name="T55" fmla="*/ 5 h 123"/>
                  <a:gd name="T56" fmla="*/ 144 w 151"/>
                  <a:gd name="T57" fmla="*/ 15 h 123"/>
                  <a:gd name="T58" fmla="*/ 151 w 151"/>
                  <a:gd name="T59" fmla="*/ 26 h 123"/>
                  <a:gd name="T60" fmla="*/ 151 w 151"/>
                  <a:gd name="T61" fmla="*/ 38 h 123"/>
                  <a:gd name="T62" fmla="*/ 142 w 151"/>
                  <a:gd name="T63" fmla="*/ 67 h 123"/>
                  <a:gd name="T64" fmla="*/ 128 w 151"/>
                  <a:gd name="T65" fmla="*/ 112 h 123"/>
                  <a:gd name="T66" fmla="*/ 128 w 151"/>
                  <a:gd name="T67" fmla="*/ 119 h 123"/>
                  <a:gd name="T68" fmla="*/ 92 w 151"/>
                  <a:gd name="T69" fmla="*/ 121 h 123"/>
                  <a:gd name="T70" fmla="*/ 83 w 151"/>
                  <a:gd name="T71" fmla="*/ 116 h 123"/>
                  <a:gd name="T72" fmla="*/ 83 w 151"/>
                  <a:gd name="T73" fmla="*/ 109 h 123"/>
                  <a:gd name="T74" fmla="*/ 76 w 151"/>
                  <a:gd name="T75" fmla="*/ 112 h 123"/>
                  <a:gd name="T76" fmla="*/ 64 w 151"/>
                  <a:gd name="T77" fmla="*/ 119 h 123"/>
                  <a:gd name="T78" fmla="*/ 45 w 151"/>
                  <a:gd name="T79" fmla="*/ 123 h 123"/>
                  <a:gd name="T80" fmla="*/ 28 w 151"/>
                  <a:gd name="T81" fmla="*/ 123 h 123"/>
                  <a:gd name="T82" fmla="*/ 17 w 151"/>
                  <a:gd name="T83" fmla="*/ 121 h 123"/>
                  <a:gd name="T84" fmla="*/ 10 w 151"/>
                  <a:gd name="T85" fmla="*/ 116 h 123"/>
                  <a:gd name="T86" fmla="*/ 5 w 151"/>
                  <a:gd name="T87" fmla="*/ 112 h 123"/>
                  <a:gd name="T88" fmla="*/ 2 w 151"/>
                  <a:gd name="T89" fmla="*/ 104 h 123"/>
                  <a:gd name="T90" fmla="*/ 0 w 151"/>
                  <a:gd name="T91" fmla="*/ 97 h 123"/>
                  <a:gd name="T92" fmla="*/ 0 w 151"/>
                  <a:gd name="T93" fmla="*/ 88 h 123"/>
                  <a:gd name="T94" fmla="*/ 5 w 151"/>
                  <a:gd name="T95" fmla="*/ 81 h 123"/>
                  <a:gd name="T96" fmla="*/ 12 w 151"/>
                  <a:gd name="T97" fmla="*/ 71 h 123"/>
                  <a:gd name="T98" fmla="*/ 26 w 151"/>
                  <a:gd name="T99" fmla="*/ 62 h 123"/>
                  <a:gd name="T100" fmla="*/ 50 w 151"/>
                  <a:gd name="T101" fmla="*/ 55 h 123"/>
                  <a:gd name="T102" fmla="*/ 64 w 151"/>
                  <a:gd name="T103" fmla="*/ 52 h 1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</a:cxnLst>
                <a:rect l="0" t="0" r="r" b="b"/>
                <a:pathLst>
                  <a:path w="151" h="123">
                    <a:moveTo>
                      <a:pt x="95" y="64"/>
                    </a:moveTo>
                    <a:lnTo>
                      <a:pt x="92" y="64"/>
                    </a:lnTo>
                    <a:lnTo>
                      <a:pt x="90" y="67"/>
                    </a:lnTo>
                    <a:lnTo>
                      <a:pt x="87" y="67"/>
                    </a:lnTo>
                    <a:lnTo>
                      <a:pt x="85" y="67"/>
                    </a:lnTo>
                    <a:lnTo>
                      <a:pt x="83" y="69"/>
                    </a:lnTo>
                    <a:lnTo>
                      <a:pt x="80" y="69"/>
                    </a:lnTo>
                    <a:lnTo>
                      <a:pt x="78" y="69"/>
                    </a:lnTo>
                    <a:lnTo>
                      <a:pt x="76" y="69"/>
                    </a:lnTo>
                    <a:lnTo>
                      <a:pt x="73" y="71"/>
                    </a:lnTo>
                    <a:lnTo>
                      <a:pt x="71" y="71"/>
                    </a:lnTo>
                    <a:lnTo>
                      <a:pt x="66" y="71"/>
                    </a:lnTo>
                    <a:lnTo>
                      <a:pt x="61" y="74"/>
                    </a:lnTo>
                    <a:lnTo>
                      <a:pt x="59" y="76"/>
                    </a:lnTo>
                    <a:lnTo>
                      <a:pt x="57" y="76"/>
                    </a:lnTo>
                    <a:lnTo>
                      <a:pt x="57" y="76"/>
                    </a:lnTo>
                    <a:lnTo>
                      <a:pt x="54" y="76"/>
                    </a:lnTo>
                    <a:lnTo>
                      <a:pt x="54" y="78"/>
                    </a:lnTo>
                    <a:lnTo>
                      <a:pt x="52" y="78"/>
                    </a:lnTo>
                    <a:lnTo>
                      <a:pt x="52" y="81"/>
                    </a:lnTo>
                    <a:lnTo>
                      <a:pt x="50" y="81"/>
                    </a:lnTo>
                    <a:lnTo>
                      <a:pt x="50" y="81"/>
                    </a:lnTo>
                    <a:lnTo>
                      <a:pt x="50" y="83"/>
                    </a:lnTo>
                    <a:lnTo>
                      <a:pt x="47" y="83"/>
                    </a:lnTo>
                    <a:lnTo>
                      <a:pt x="47" y="85"/>
                    </a:lnTo>
                    <a:lnTo>
                      <a:pt x="47" y="85"/>
                    </a:lnTo>
                    <a:lnTo>
                      <a:pt x="47" y="88"/>
                    </a:lnTo>
                    <a:lnTo>
                      <a:pt x="47" y="88"/>
                    </a:lnTo>
                    <a:lnTo>
                      <a:pt x="47" y="90"/>
                    </a:lnTo>
                    <a:lnTo>
                      <a:pt x="47" y="90"/>
                    </a:lnTo>
                    <a:lnTo>
                      <a:pt x="47" y="93"/>
                    </a:lnTo>
                    <a:lnTo>
                      <a:pt x="47" y="93"/>
                    </a:lnTo>
                    <a:lnTo>
                      <a:pt x="50" y="95"/>
                    </a:lnTo>
                    <a:lnTo>
                      <a:pt x="50" y="95"/>
                    </a:lnTo>
                    <a:lnTo>
                      <a:pt x="50" y="95"/>
                    </a:lnTo>
                    <a:lnTo>
                      <a:pt x="52" y="97"/>
                    </a:lnTo>
                    <a:lnTo>
                      <a:pt x="52" y="97"/>
                    </a:lnTo>
                    <a:lnTo>
                      <a:pt x="54" y="97"/>
                    </a:lnTo>
                    <a:lnTo>
                      <a:pt x="57" y="97"/>
                    </a:lnTo>
                    <a:lnTo>
                      <a:pt x="57" y="97"/>
                    </a:lnTo>
                    <a:lnTo>
                      <a:pt x="59" y="97"/>
                    </a:lnTo>
                    <a:lnTo>
                      <a:pt x="61" y="97"/>
                    </a:lnTo>
                    <a:lnTo>
                      <a:pt x="66" y="97"/>
                    </a:lnTo>
                    <a:lnTo>
                      <a:pt x="69" y="97"/>
                    </a:lnTo>
                    <a:lnTo>
                      <a:pt x="71" y="95"/>
                    </a:lnTo>
                    <a:lnTo>
                      <a:pt x="73" y="95"/>
                    </a:lnTo>
                    <a:lnTo>
                      <a:pt x="76" y="93"/>
                    </a:lnTo>
                    <a:lnTo>
                      <a:pt x="78" y="93"/>
                    </a:lnTo>
                    <a:lnTo>
                      <a:pt x="80" y="90"/>
                    </a:lnTo>
                    <a:lnTo>
                      <a:pt x="83" y="88"/>
                    </a:lnTo>
                    <a:lnTo>
                      <a:pt x="85" y="85"/>
                    </a:lnTo>
                    <a:lnTo>
                      <a:pt x="87" y="83"/>
                    </a:lnTo>
                    <a:lnTo>
                      <a:pt x="87" y="81"/>
                    </a:lnTo>
                    <a:lnTo>
                      <a:pt x="90" y="78"/>
                    </a:lnTo>
                    <a:lnTo>
                      <a:pt x="92" y="76"/>
                    </a:lnTo>
                    <a:lnTo>
                      <a:pt x="92" y="74"/>
                    </a:lnTo>
                    <a:lnTo>
                      <a:pt x="95" y="71"/>
                    </a:lnTo>
                    <a:lnTo>
                      <a:pt x="95" y="64"/>
                    </a:lnTo>
                    <a:close/>
                    <a:moveTo>
                      <a:pt x="71" y="50"/>
                    </a:moveTo>
                    <a:lnTo>
                      <a:pt x="76" y="50"/>
                    </a:lnTo>
                    <a:lnTo>
                      <a:pt x="80" y="48"/>
                    </a:lnTo>
                    <a:lnTo>
                      <a:pt x="83" y="48"/>
                    </a:lnTo>
                    <a:lnTo>
                      <a:pt x="85" y="48"/>
                    </a:lnTo>
                    <a:lnTo>
                      <a:pt x="90" y="45"/>
                    </a:lnTo>
                    <a:lnTo>
                      <a:pt x="95" y="45"/>
                    </a:lnTo>
                    <a:lnTo>
                      <a:pt x="97" y="43"/>
                    </a:lnTo>
                    <a:lnTo>
                      <a:pt x="102" y="43"/>
                    </a:lnTo>
                    <a:lnTo>
                      <a:pt x="104" y="41"/>
                    </a:lnTo>
                    <a:lnTo>
                      <a:pt x="104" y="41"/>
                    </a:lnTo>
                    <a:lnTo>
                      <a:pt x="104" y="38"/>
                    </a:lnTo>
                    <a:lnTo>
                      <a:pt x="104" y="36"/>
                    </a:lnTo>
                    <a:lnTo>
                      <a:pt x="104" y="36"/>
                    </a:lnTo>
                    <a:lnTo>
                      <a:pt x="104" y="33"/>
                    </a:lnTo>
                    <a:lnTo>
                      <a:pt x="104" y="33"/>
                    </a:lnTo>
                    <a:lnTo>
                      <a:pt x="104" y="31"/>
                    </a:lnTo>
                    <a:lnTo>
                      <a:pt x="102" y="31"/>
                    </a:lnTo>
                    <a:lnTo>
                      <a:pt x="102" y="29"/>
                    </a:lnTo>
                    <a:lnTo>
                      <a:pt x="99" y="29"/>
                    </a:lnTo>
                    <a:lnTo>
                      <a:pt x="97" y="29"/>
                    </a:lnTo>
                    <a:lnTo>
                      <a:pt x="95" y="29"/>
                    </a:lnTo>
                    <a:lnTo>
                      <a:pt x="92" y="26"/>
                    </a:lnTo>
                    <a:lnTo>
                      <a:pt x="90" y="26"/>
                    </a:lnTo>
                    <a:lnTo>
                      <a:pt x="87" y="26"/>
                    </a:lnTo>
                    <a:lnTo>
                      <a:pt x="85" y="26"/>
                    </a:lnTo>
                    <a:lnTo>
                      <a:pt x="83" y="29"/>
                    </a:lnTo>
                    <a:lnTo>
                      <a:pt x="80" y="29"/>
                    </a:lnTo>
                    <a:lnTo>
                      <a:pt x="78" y="29"/>
                    </a:lnTo>
                    <a:lnTo>
                      <a:pt x="76" y="29"/>
                    </a:lnTo>
                    <a:lnTo>
                      <a:pt x="73" y="31"/>
                    </a:lnTo>
                    <a:lnTo>
                      <a:pt x="73" y="31"/>
                    </a:lnTo>
                    <a:lnTo>
                      <a:pt x="71" y="33"/>
                    </a:lnTo>
                    <a:lnTo>
                      <a:pt x="69" y="33"/>
                    </a:lnTo>
                    <a:lnTo>
                      <a:pt x="69" y="36"/>
                    </a:lnTo>
                    <a:lnTo>
                      <a:pt x="66" y="38"/>
                    </a:lnTo>
                    <a:lnTo>
                      <a:pt x="64" y="41"/>
                    </a:lnTo>
                    <a:lnTo>
                      <a:pt x="21" y="36"/>
                    </a:lnTo>
                    <a:lnTo>
                      <a:pt x="24" y="33"/>
                    </a:lnTo>
                    <a:lnTo>
                      <a:pt x="24" y="31"/>
                    </a:lnTo>
                    <a:lnTo>
                      <a:pt x="26" y="29"/>
                    </a:lnTo>
                    <a:lnTo>
                      <a:pt x="28" y="26"/>
                    </a:lnTo>
                    <a:lnTo>
                      <a:pt x="28" y="24"/>
                    </a:lnTo>
                    <a:lnTo>
                      <a:pt x="31" y="22"/>
                    </a:lnTo>
                    <a:lnTo>
                      <a:pt x="33" y="22"/>
                    </a:lnTo>
                    <a:lnTo>
                      <a:pt x="36" y="19"/>
                    </a:lnTo>
                    <a:lnTo>
                      <a:pt x="36" y="17"/>
                    </a:lnTo>
                    <a:lnTo>
                      <a:pt x="38" y="17"/>
                    </a:lnTo>
                    <a:lnTo>
                      <a:pt x="40" y="15"/>
                    </a:lnTo>
                    <a:lnTo>
                      <a:pt x="43" y="12"/>
                    </a:lnTo>
                    <a:lnTo>
                      <a:pt x="45" y="12"/>
                    </a:lnTo>
                    <a:lnTo>
                      <a:pt x="47" y="10"/>
                    </a:lnTo>
                    <a:lnTo>
                      <a:pt x="47" y="10"/>
                    </a:lnTo>
                    <a:lnTo>
                      <a:pt x="50" y="7"/>
                    </a:lnTo>
                    <a:lnTo>
                      <a:pt x="52" y="7"/>
                    </a:lnTo>
                    <a:lnTo>
                      <a:pt x="54" y="5"/>
                    </a:lnTo>
                    <a:lnTo>
                      <a:pt x="57" y="5"/>
                    </a:lnTo>
                    <a:lnTo>
                      <a:pt x="59" y="5"/>
                    </a:lnTo>
                    <a:lnTo>
                      <a:pt x="61" y="3"/>
                    </a:lnTo>
                    <a:lnTo>
                      <a:pt x="66" y="3"/>
                    </a:lnTo>
                    <a:lnTo>
                      <a:pt x="69" y="3"/>
                    </a:lnTo>
                    <a:lnTo>
                      <a:pt x="71" y="0"/>
                    </a:lnTo>
                    <a:lnTo>
                      <a:pt x="73" y="0"/>
                    </a:lnTo>
                    <a:lnTo>
                      <a:pt x="76" y="0"/>
                    </a:lnTo>
                    <a:lnTo>
                      <a:pt x="80" y="0"/>
                    </a:lnTo>
                    <a:lnTo>
                      <a:pt x="83" y="0"/>
                    </a:lnTo>
                    <a:lnTo>
                      <a:pt x="85" y="0"/>
                    </a:lnTo>
                    <a:lnTo>
                      <a:pt x="87" y="0"/>
                    </a:lnTo>
                    <a:lnTo>
                      <a:pt x="92" y="0"/>
                    </a:lnTo>
                    <a:lnTo>
                      <a:pt x="95" y="0"/>
                    </a:lnTo>
                    <a:lnTo>
                      <a:pt x="99" y="0"/>
                    </a:lnTo>
                    <a:lnTo>
                      <a:pt x="102" y="0"/>
                    </a:lnTo>
                    <a:lnTo>
                      <a:pt x="106" y="0"/>
                    </a:lnTo>
                    <a:lnTo>
                      <a:pt x="111" y="0"/>
                    </a:lnTo>
                    <a:lnTo>
                      <a:pt x="113" y="0"/>
                    </a:lnTo>
                    <a:lnTo>
                      <a:pt x="118" y="0"/>
                    </a:lnTo>
                    <a:lnTo>
                      <a:pt x="121" y="0"/>
                    </a:lnTo>
                    <a:lnTo>
                      <a:pt x="123" y="0"/>
                    </a:lnTo>
                    <a:lnTo>
                      <a:pt x="128" y="3"/>
                    </a:lnTo>
                    <a:lnTo>
                      <a:pt x="130" y="3"/>
                    </a:lnTo>
                    <a:lnTo>
                      <a:pt x="132" y="3"/>
                    </a:lnTo>
                    <a:lnTo>
                      <a:pt x="135" y="5"/>
                    </a:lnTo>
                    <a:lnTo>
                      <a:pt x="137" y="5"/>
                    </a:lnTo>
                    <a:lnTo>
                      <a:pt x="139" y="7"/>
                    </a:lnTo>
                    <a:lnTo>
                      <a:pt x="142" y="10"/>
                    </a:lnTo>
                    <a:lnTo>
                      <a:pt x="144" y="12"/>
                    </a:lnTo>
                    <a:lnTo>
                      <a:pt x="144" y="15"/>
                    </a:lnTo>
                    <a:lnTo>
                      <a:pt x="147" y="17"/>
                    </a:lnTo>
                    <a:lnTo>
                      <a:pt x="149" y="19"/>
                    </a:lnTo>
                    <a:lnTo>
                      <a:pt x="149" y="22"/>
                    </a:lnTo>
                    <a:lnTo>
                      <a:pt x="151" y="24"/>
                    </a:lnTo>
                    <a:lnTo>
                      <a:pt x="151" y="26"/>
                    </a:lnTo>
                    <a:lnTo>
                      <a:pt x="151" y="29"/>
                    </a:lnTo>
                    <a:lnTo>
                      <a:pt x="151" y="33"/>
                    </a:lnTo>
                    <a:lnTo>
                      <a:pt x="151" y="33"/>
                    </a:lnTo>
                    <a:lnTo>
                      <a:pt x="151" y="36"/>
                    </a:lnTo>
                    <a:lnTo>
                      <a:pt x="151" y="38"/>
                    </a:lnTo>
                    <a:lnTo>
                      <a:pt x="149" y="43"/>
                    </a:lnTo>
                    <a:lnTo>
                      <a:pt x="149" y="48"/>
                    </a:lnTo>
                    <a:lnTo>
                      <a:pt x="147" y="52"/>
                    </a:lnTo>
                    <a:lnTo>
                      <a:pt x="144" y="59"/>
                    </a:lnTo>
                    <a:lnTo>
                      <a:pt x="142" y="67"/>
                    </a:lnTo>
                    <a:lnTo>
                      <a:pt x="139" y="76"/>
                    </a:lnTo>
                    <a:lnTo>
                      <a:pt x="137" y="85"/>
                    </a:lnTo>
                    <a:lnTo>
                      <a:pt x="132" y="97"/>
                    </a:lnTo>
                    <a:lnTo>
                      <a:pt x="128" y="109"/>
                    </a:lnTo>
                    <a:lnTo>
                      <a:pt x="128" y="112"/>
                    </a:lnTo>
                    <a:lnTo>
                      <a:pt x="128" y="112"/>
                    </a:lnTo>
                    <a:lnTo>
                      <a:pt x="128" y="114"/>
                    </a:lnTo>
                    <a:lnTo>
                      <a:pt x="128" y="116"/>
                    </a:lnTo>
                    <a:lnTo>
                      <a:pt x="128" y="116"/>
                    </a:lnTo>
                    <a:lnTo>
                      <a:pt x="128" y="119"/>
                    </a:lnTo>
                    <a:lnTo>
                      <a:pt x="128" y="119"/>
                    </a:lnTo>
                    <a:lnTo>
                      <a:pt x="130" y="121"/>
                    </a:lnTo>
                    <a:lnTo>
                      <a:pt x="125" y="121"/>
                    </a:lnTo>
                    <a:lnTo>
                      <a:pt x="116" y="121"/>
                    </a:lnTo>
                    <a:lnTo>
                      <a:pt x="92" y="121"/>
                    </a:lnTo>
                    <a:lnTo>
                      <a:pt x="85" y="121"/>
                    </a:lnTo>
                    <a:lnTo>
                      <a:pt x="85" y="119"/>
                    </a:lnTo>
                    <a:lnTo>
                      <a:pt x="85" y="119"/>
                    </a:lnTo>
                    <a:lnTo>
                      <a:pt x="85" y="119"/>
                    </a:lnTo>
                    <a:lnTo>
                      <a:pt x="83" y="116"/>
                    </a:lnTo>
                    <a:lnTo>
                      <a:pt x="83" y="116"/>
                    </a:lnTo>
                    <a:lnTo>
                      <a:pt x="83" y="114"/>
                    </a:lnTo>
                    <a:lnTo>
                      <a:pt x="83" y="112"/>
                    </a:lnTo>
                    <a:lnTo>
                      <a:pt x="83" y="109"/>
                    </a:lnTo>
                    <a:lnTo>
                      <a:pt x="83" y="109"/>
                    </a:lnTo>
                    <a:lnTo>
                      <a:pt x="83" y="107"/>
                    </a:lnTo>
                    <a:lnTo>
                      <a:pt x="83" y="107"/>
                    </a:lnTo>
                    <a:lnTo>
                      <a:pt x="80" y="109"/>
                    </a:lnTo>
                    <a:lnTo>
                      <a:pt x="78" y="112"/>
                    </a:lnTo>
                    <a:lnTo>
                      <a:pt x="76" y="112"/>
                    </a:lnTo>
                    <a:lnTo>
                      <a:pt x="71" y="114"/>
                    </a:lnTo>
                    <a:lnTo>
                      <a:pt x="69" y="116"/>
                    </a:lnTo>
                    <a:lnTo>
                      <a:pt x="69" y="116"/>
                    </a:lnTo>
                    <a:lnTo>
                      <a:pt x="66" y="116"/>
                    </a:lnTo>
                    <a:lnTo>
                      <a:pt x="64" y="119"/>
                    </a:lnTo>
                    <a:lnTo>
                      <a:pt x="59" y="119"/>
                    </a:lnTo>
                    <a:lnTo>
                      <a:pt x="57" y="121"/>
                    </a:lnTo>
                    <a:lnTo>
                      <a:pt x="54" y="121"/>
                    </a:lnTo>
                    <a:lnTo>
                      <a:pt x="50" y="121"/>
                    </a:lnTo>
                    <a:lnTo>
                      <a:pt x="45" y="123"/>
                    </a:lnTo>
                    <a:lnTo>
                      <a:pt x="43" y="123"/>
                    </a:lnTo>
                    <a:lnTo>
                      <a:pt x="38" y="123"/>
                    </a:lnTo>
                    <a:lnTo>
                      <a:pt x="33" y="123"/>
                    </a:lnTo>
                    <a:lnTo>
                      <a:pt x="31" y="123"/>
                    </a:lnTo>
                    <a:lnTo>
                      <a:pt x="28" y="123"/>
                    </a:lnTo>
                    <a:lnTo>
                      <a:pt x="26" y="123"/>
                    </a:lnTo>
                    <a:lnTo>
                      <a:pt x="24" y="123"/>
                    </a:lnTo>
                    <a:lnTo>
                      <a:pt x="21" y="121"/>
                    </a:lnTo>
                    <a:lnTo>
                      <a:pt x="19" y="121"/>
                    </a:lnTo>
                    <a:lnTo>
                      <a:pt x="17" y="121"/>
                    </a:lnTo>
                    <a:lnTo>
                      <a:pt x="17" y="121"/>
                    </a:lnTo>
                    <a:lnTo>
                      <a:pt x="14" y="119"/>
                    </a:lnTo>
                    <a:lnTo>
                      <a:pt x="12" y="119"/>
                    </a:lnTo>
                    <a:lnTo>
                      <a:pt x="12" y="119"/>
                    </a:lnTo>
                    <a:lnTo>
                      <a:pt x="10" y="116"/>
                    </a:lnTo>
                    <a:lnTo>
                      <a:pt x="10" y="116"/>
                    </a:lnTo>
                    <a:lnTo>
                      <a:pt x="7" y="114"/>
                    </a:lnTo>
                    <a:lnTo>
                      <a:pt x="7" y="114"/>
                    </a:lnTo>
                    <a:lnTo>
                      <a:pt x="5" y="112"/>
                    </a:lnTo>
                    <a:lnTo>
                      <a:pt x="5" y="112"/>
                    </a:lnTo>
                    <a:lnTo>
                      <a:pt x="5" y="109"/>
                    </a:lnTo>
                    <a:lnTo>
                      <a:pt x="2" y="109"/>
                    </a:lnTo>
                    <a:lnTo>
                      <a:pt x="2" y="107"/>
                    </a:lnTo>
                    <a:lnTo>
                      <a:pt x="2" y="107"/>
                    </a:lnTo>
                    <a:lnTo>
                      <a:pt x="2" y="104"/>
                    </a:lnTo>
                    <a:lnTo>
                      <a:pt x="0" y="104"/>
                    </a:lnTo>
                    <a:lnTo>
                      <a:pt x="0" y="102"/>
                    </a:lnTo>
                    <a:lnTo>
                      <a:pt x="0" y="100"/>
                    </a:lnTo>
                    <a:lnTo>
                      <a:pt x="0" y="100"/>
                    </a:lnTo>
                    <a:lnTo>
                      <a:pt x="0" y="97"/>
                    </a:lnTo>
                    <a:lnTo>
                      <a:pt x="0" y="95"/>
                    </a:lnTo>
                    <a:lnTo>
                      <a:pt x="0" y="95"/>
                    </a:lnTo>
                    <a:lnTo>
                      <a:pt x="0" y="93"/>
                    </a:lnTo>
                    <a:lnTo>
                      <a:pt x="0" y="90"/>
                    </a:lnTo>
                    <a:lnTo>
                      <a:pt x="0" y="88"/>
                    </a:lnTo>
                    <a:lnTo>
                      <a:pt x="2" y="88"/>
                    </a:lnTo>
                    <a:lnTo>
                      <a:pt x="2" y="85"/>
                    </a:lnTo>
                    <a:lnTo>
                      <a:pt x="2" y="83"/>
                    </a:lnTo>
                    <a:lnTo>
                      <a:pt x="5" y="83"/>
                    </a:lnTo>
                    <a:lnTo>
                      <a:pt x="5" y="81"/>
                    </a:lnTo>
                    <a:lnTo>
                      <a:pt x="5" y="78"/>
                    </a:lnTo>
                    <a:lnTo>
                      <a:pt x="7" y="78"/>
                    </a:lnTo>
                    <a:lnTo>
                      <a:pt x="7" y="76"/>
                    </a:lnTo>
                    <a:lnTo>
                      <a:pt x="10" y="74"/>
                    </a:lnTo>
                    <a:lnTo>
                      <a:pt x="12" y="71"/>
                    </a:lnTo>
                    <a:lnTo>
                      <a:pt x="14" y="69"/>
                    </a:lnTo>
                    <a:lnTo>
                      <a:pt x="17" y="67"/>
                    </a:lnTo>
                    <a:lnTo>
                      <a:pt x="19" y="64"/>
                    </a:lnTo>
                    <a:lnTo>
                      <a:pt x="24" y="62"/>
                    </a:lnTo>
                    <a:lnTo>
                      <a:pt x="26" y="62"/>
                    </a:lnTo>
                    <a:lnTo>
                      <a:pt x="31" y="59"/>
                    </a:lnTo>
                    <a:lnTo>
                      <a:pt x="36" y="57"/>
                    </a:lnTo>
                    <a:lnTo>
                      <a:pt x="40" y="57"/>
                    </a:lnTo>
                    <a:lnTo>
                      <a:pt x="45" y="55"/>
                    </a:lnTo>
                    <a:lnTo>
                      <a:pt x="50" y="55"/>
                    </a:lnTo>
                    <a:lnTo>
                      <a:pt x="52" y="52"/>
                    </a:lnTo>
                    <a:lnTo>
                      <a:pt x="57" y="52"/>
                    </a:lnTo>
                    <a:lnTo>
                      <a:pt x="59" y="52"/>
                    </a:lnTo>
                    <a:lnTo>
                      <a:pt x="61" y="52"/>
                    </a:lnTo>
                    <a:lnTo>
                      <a:pt x="64" y="52"/>
                    </a:lnTo>
                    <a:lnTo>
                      <a:pt x="66" y="50"/>
                    </a:lnTo>
                    <a:lnTo>
                      <a:pt x="69" y="50"/>
                    </a:lnTo>
                    <a:lnTo>
                      <a:pt x="71" y="5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sz="2400">
                  <a:solidFill>
                    <a:prstClr val="black"/>
                  </a:solidFill>
                </a:endParaRPr>
              </a:p>
            </p:txBody>
          </p:sp>
          <p:sp>
            <p:nvSpPr>
              <p:cNvPr id="16" name="Freeform 18"/>
              <p:cNvSpPr>
                <a:spLocks noEditPoints="1"/>
              </p:cNvSpPr>
              <p:nvPr/>
            </p:nvSpPr>
            <p:spPr bwMode="auto">
              <a:xfrm>
                <a:off x="850" y="1821"/>
                <a:ext cx="1429" cy="104"/>
              </a:xfrm>
              <a:custGeom>
                <a:avLst/>
                <a:gdLst>
                  <a:gd name="T0" fmla="*/ 1365 w 1429"/>
                  <a:gd name="T1" fmla="*/ 90 h 104"/>
                  <a:gd name="T2" fmla="*/ 1384 w 1429"/>
                  <a:gd name="T3" fmla="*/ 35 h 104"/>
                  <a:gd name="T4" fmla="*/ 1358 w 1429"/>
                  <a:gd name="T5" fmla="*/ 80 h 104"/>
                  <a:gd name="T6" fmla="*/ 1406 w 1429"/>
                  <a:gd name="T7" fmla="*/ 94 h 104"/>
                  <a:gd name="T8" fmla="*/ 1417 w 1429"/>
                  <a:gd name="T9" fmla="*/ 2 h 104"/>
                  <a:gd name="T10" fmla="*/ 1214 w 1429"/>
                  <a:gd name="T11" fmla="*/ 92 h 104"/>
                  <a:gd name="T12" fmla="*/ 1240 w 1429"/>
                  <a:gd name="T13" fmla="*/ 87 h 104"/>
                  <a:gd name="T14" fmla="*/ 1297 w 1429"/>
                  <a:gd name="T15" fmla="*/ 104 h 104"/>
                  <a:gd name="T16" fmla="*/ 1295 w 1429"/>
                  <a:gd name="T17" fmla="*/ 47 h 104"/>
                  <a:gd name="T18" fmla="*/ 1261 w 1429"/>
                  <a:gd name="T19" fmla="*/ 2 h 104"/>
                  <a:gd name="T20" fmla="*/ 1217 w 1429"/>
                  <a:gd name="T21" fmla="*/ 35 h 104"/>
                  <a:gd name="T22" fmla="*/ 1191 w 1429"/>
                  <a:gd name="T23" fmla="*/ 92 h 104"/>
                  <a:gd name="T24" fmla="*/ 1155 w 1429"/>
                  <a:gd name="T25" fmla="*/ 57 h 104"/>
                  <a:gd name="T26" fmla="*/ 1193 w 1429"/>
                  <a:gd name="T27" fmla="*/ 40 h 104"/>
                  <a:gd name="T28" fmla="*/ 1150 w 1429"/>
                  <a:gd name="T29" fmla="*/ 2 h 104"/>
                  <a:gd name="T30" fmla="*/ 1176 w 1429"/>
                  <a:gd name="T31" fmla="*/ 21 h 104"/>
                  <a:gd name="T32" fmla="*/ 1157 w 1429"/>
                  <a:gd name="T33" fmla="*/ 31 h 104"/>
                  <a:gd name="T34" fmla="*/ 1108 w 1429"/>
                  <a:gd name="T35" fmla="*/ 2 h 104"/>
                  <a:gd name="T36" fmla="*/ 1120 w 1429"/>
                  <a:gd name="T37" fmla="*/ 45 h 104"/>
                  <a:gd name="T38" fmla="*/ 1110 w 1429"/>
                  <a:gd name="T39" fmla="*/ 92 h 104"/>
                  <a:gd name="T40" fmla="*/ 1115 w 1429"/>
                  <a:gd name="T41" fmla="*/ 12 h 104"/>
                  <a:gd name="T42" fmla="*/ 964 w 1429"/>
                  <a:gd name="T43" fmla="*/ 59 h 104"/>
                  <a:gd name="T44" fmla="*/ 1056 w 1429"/>
                  <a:gd name="T45" fmla="*/ 21 h 104"/>
                  <a:gd name="T46" fmla="*/ 1070 w 1429"/>
                  <a:gd name="T47" fmla="*/ 40 h 104"/>
                  <a:gd name="T48" fmla="*/ 1037 w 1429"/>
                  <a:gd name="T49" fmla="*/ 80 h 104"/>
                  <a:gd name="T50" fmla="*/ 1009 w 1429"/>
                  <a:gd name="T51" fmla="*/ 38 h 104"/>
                  <a:gd name="T52" fmla="*/ 917 w 1429"/>
                  <a:gd name="T53" fmla="*/ 42 h 104"/>
                  <a:gd name="T54" fmla="*/ 912 w 1429"/>
                  <a:gd name="T55" fmla="*/ 94 h 104"/>
                  <a:gd name="T56" fmla="*/ 872 w 1429"/>
                  <a:gd name="T57" fmla="*/ 33 h 104"/>
                  <a:gd name="T58" fmla="*/ 926 w 1429"/>
                  <a:gd name="T59" fmla="*/ 33 h 104"/>
                  <a:gd name="T60" fmla="*/ 924 w 1429"/>
                  <a:gd name="T61" fmla="*/ 2 h 104"/>
                  <a:gd name="T62" fmla="*/ 850 w 1429"/>
                  <a:gd name="T63" fmla="*/ 24 h 104"/>
                  <a:gd name="T64" fmla="*/ 730 w 1429"/>
                  <a:gd name="T65" fmla="*/ 102 h 104"/>
                  <a:gd name="T66" fmla="*/ 758 w 1429"/>
                  <a:gd name="T67" fmla="*/ 0 h 104"/>
                  <a:gd name="T68" fmla="*/ 749 w 1429"/>
                  <a:gd name="T69" fmla="*/ 57 h 104"/>
                  <a:gd name="T70" fmla="*/ 789 w 1429"/>
                  <a:gd name="T71" fmla="*/ 97 h 104"/>
                  <a:gd name="T72" fmla="*/ 820 w 1429"/>
                  <a:gd name="T73" fmla="*/ 42 h 104"/>
                  <a:gd name="T74" fmla="*/ 789 w 1429"/>
                  <a:gd name="T75" fmla="*/ 14 h 104"/>
                  <a:gd name="T76" fmla="*/ 817 w 1429"/>
                  <a:gd name="T77" fmla="*/ 24 h 104"/>
                  <a:gd name="T78" fmla="*/ 770 w 1429"/>
                  <a:gd name="T79" fmla="*/ 31 h 104"/>
                  <a:gd name="T80" fmla="*/ 619 w 1429"/>
                  <a:gd name="T81" fmla="*/ 99 h 104"/>
                  <a:gd name="T82" fmla="*/ 699 w 1429"/>
                  <a:gd name="T83" fmla="*/ 92 h 104"/>
                  <a:gd name="T84" fmla="*/ 635 w 1429"/>
                  <a:gd name="T85" fmla="*/ 14 h 104"/>
                  <a:gd name="T86" fmla="*/ 565 w 1429"/>
                  <a:gd name="T87" fmla="*/ 45 h 104"/>
                  <a:gd name="T88" fmla="*/ 581 w 1429"/>
                  <a:gd name="T89" fmla="*/ 54 h 104"/>
                  <a:gd name="T90" fmla="*/ 536 w 1429"/>
                  <a:gd name="T91" fmla="*/ 102 h 104"/>
                  <a:gd name="T92" fmla="*/ 489 w 1429"/>
                  <a:gd name="T93" fmla="*/ 90 h 104"/>
                  <a:gd name="T94" fmla="*/ 418 w 1429"/>
                  <a:gd name="T95" fmla="*/ 59 h 104"/>
                  <a:gd name="T96" fmla="*/ 430 w 1429"/>
                  <a:gd name="T97" fmla="*/ 47 h 104"/>
                  <a:gd name="T98" fmla="*/ 364 w 1429"/>
                  <a:gd name="T99" fmla="*/ 16 h 104"/>
                  <a:gd name="T100" fmla="*/ 177 w 1429"/>
                  <a:gd name="T101" fmla="*/ 104 h 104"/>
                  <a:gd name="T102" fmla="*/ 158 w 1429"/>
                  <a:gd name="T103" fmla="*/ 28 h 104"/>
                  <a:gd name="T104" fmla="*/ 255 w 1429"/>
                  <a:gd name="T105" fmla="*/ 102 h 104"/>
                  <a:gd name="T106" fmla="*/ 335 w 1429"/>
                  <a:gd name="T107" fmla="*/ 90 h 104"/>
                  <a:gd name="T108" fmla="*/ 236 w 1429"/>
                  <a:gd name="T109" fmla="*/ 104 h 104"/>
                  <a:gd name="T110" fmla="*/ 52 w 1429"/>
                  <a:gd name="T111" fmla="*/ 94 h 104"/>
                  <a:gd name="T112" fmla="*/ 104 w 1429"/>
                  <a:gd name="T113" fmla="*/ 0 h 104"/>
                  <a:gd name="T114" fmla="*/ 78 w 1429"/>
                  <a:gd name="T115" fmla="*/ 40 h 104"/>
                  <a:gd name="T116" fmla="*/ 50 w 1429"/>
                  <a:gd name="T117" fmla="*/ 35 h 104"/>
                  <a:gd name="T118" fmla="*/ 31 w 1429"/>
                  <a:gd name="T119" fmla="*/ 94 h 104"/>
                  <a:gd name="T120" fmla="*/ 2 w 1429"/>
                  <a:gd name="T121" fmla="*/ 104 h 104"/>
                  <a:gd name="T122" fmla="*/ 19 w 1429"/>
                  <a:gd name="T123" fmla="*/ 45 h 104"/>
                  <a:gd name="T124" fmla="*/ 19 w 1429"/>
                  <a:gd name="T125" fmla="*/ 12 h 1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  <a:cxn ang="0">
                    <a:pos x="T124" y="T125"/>
                  </a:cxn>
                </a:cxnLst>
                <a:rect l="0" t="0" r="r" b="b"/>
                <a:pathLst>
                  <a:path w="1429" h="104">
                    <a:moveTo>
                      <a:pt x="1387" y="35"/>
                    </a:moveTo>
                    <a:lnTo>
                      <a:pt x="1389" y="35"/>
                    </a:lnTo>
                    <a:lnTo>
                      <a:pt x="1391" y="35"/>
                    </a:lnTo>
                    <a:lnTo>
                      <a:pt x="1391" y="38"/>
                    </a:lnTo>
                    <a:lnTo>
                      <a:pt x="1394" y="38"/>
                    </a:lnTo>
                    <a:lnTo>
                      <a:pt x="1394" y="38"/>
                    </a:lnTo>
                    <a:lnTo>
                      <a:pt x="1396" y="38"/>
                    </a:lnTo>
                    <a:lnTo>
                      <a:pt x="1396" y="38"/>
                    </a:lnTo>
                    <a:lnTo>
                      <a:pt x="1396" y="40"/>
                    </a:lnTo>
                    <a:lnTo>
                      <a:pt x="1398" y="40"/>
                    </a:lnTo>
                    <a:lnTo>
                      <a:pt x="1398" y="40"/>
                    </a:lnTo>
                    <a:lnTo>
                      <a:pt x="1398" y="42"/>
                    </a:lnTo>
                    <a:lnTo>
                      <a:pt x="1398" y="42"/>
                    </a:lnTo>
                    <a:lnTo>
                      <a:pt x="1398" y="45"/>
                    </a:lnTo>
                    <a:lnTo>
                      <a:pt x="1401" y="47"/>
                    </a:lnTo>
                    <a:lnTo>
                      <a:pt x="1401" y="47"/>
                    </a:lnTo>
                    <a:lnTo>
                      <a:pt x="1401" y="50"/>
                    </a:lnTo>
                    <a:lnTo>
                      <a:pt x="1401" y="78"/>
                    </a:lnTo>
                    <a:lnTo>
                      <a:pt x="1401" y="78"/>
                    </a:lnTo>
                    <a:lnTo>
                      <a:pt x="1398" y="80"/>
                    </a:lnTo>
                    <a:lnTo>
                      <a:pt x="1398" y="83"/>
                    </a:lnTo>
                    <a:lnTo>
                      <a:pt x="1398" y="83"/>
                    </a:lnTo>
                    <a:lnTo>
                      <a:pt x="1398" y="85"/>
                    </a:lnTo>
                    <a:lnTo>
                      <a:pt x="1398" y="85"/>
                    </a:lnTo>
                    <a:lnTo>
                      <a:pt x="1396" y="87"/>
                    </a:lnTo>
                    <a:lnTo>
                      <a:pt x="1396" y="87"/>
                    </a:lnTo>
                    <a:lnTo>
                      <a:pt x="1394" y="87"/>
                    </a:lnTo>
                    <a:lnTo>
                      <a:pt x="1394" y="87"/>
                    </a:lnTo>
                    <a:lnTo>
                      <a:pt x="1391" y="90"/>
                    </a:lnTo>
                    <a:lnTo>
                      <a:pt x="1389" y="90"/>
                    </a:lnTo>
                    <a:lnTo>
                      <a:pt x="1389" y="90"/>
                    </a:lnTo>
                    <a:lnTo>
                      <a:pt x="1387" y="90"/>
                    </a:lnTo>
                    <a:lnTo>
                      <a:pt x="1384" y="90"/>
                    </a:lnTo>
                    <a:lnTo>
                      <a:pt x="1382" y="90"/>
                    </a:lnTo>
                    <a:lnTo>
                      <a:pt x="1375" y="90"/>
                    </a:lnTo>
                    <a:lnTo>
                      <a:pt x="1370" y="90"/>
                    </a:lnTo>
                    <a:lnTo>
                      <a:pt x="1365" y="90"/>
                    </a:lnTo>
                    <a:lnTo>
                      <a:pt x="1363" y="90"/>
                    </a:lnTo>
                    <a:lnTo>
                      <a:pt x="1361" y="90"/>
                    </a:lnTo>
                    <a:lnTo>
                      <a:pt x="1358" y="90"/>
                    </a:lnTo>
                    <a:lnTo>
                      <a:pt x="1356" y="90"/>
                    </a:lnTo>
                    <a:lnTo>
                      <a:pt x="1356" y="90"/>
                    </a:lnTo>
                    <a:lnTo>
                      <a:pt x="1356" y="90"/>
                    </a:lnTo>
                    <a:lnTo>
                      <a:pt x="1354" y="87"/>
                    </a:lnTo>
                    <a:lnTo>
                      <a:pt x="1354" y="87"/>
                    </a:lnTo>
                    <a:lnTo>
                      <a:pt x="1354" y="87"/>
                    </a:lnTo>
                    <a:lnTo>
                      <a:pt x="1354" y="87"/>
                    </a:lnTo>
                    <a:lnTo>
                      <a:pt x="1351" y="85"/>
                    </a:lnTo>
                    <a:lnTo>
                      <a:pt x="1351" y="85"/>
                    </a:lnTo>
                    <a:lnTo>
                      <a:pt x="1351" y="83"/>
                    </a:lnTo>
                    <a:lnTo>
                      <a:pt x="1351" y="90"/>
                    </a:lnTo>
                    <a:lnTo>
                      <a:pt x="1335" y="90"/>
                    </a:lnTo>
                    <a:lnTo>
                      <a:pt x="1335" y="38"/>
                    </a:lnTo>
                    <a:lnTo>
                      <a:pt x="1351" y="38"/>
                    </a:lnTo>
                    <a:lnTo>
                      <a:pt x="1351" y="42"/>
                    </a:lnTo>
                    <a:lnTo>
                      <a:pt x="1354" y="40"/>
                    </a:lnTo>
                    <a:lnTo>
                      <a:pt x="1354" y="40"/>
                    </a:lnTo>
                    <a:lnTo>
                      <a:pt x="1354" y="38"/>
                    </a:lnTo>
                    <a:lnTo>
                      <a:pt x="1354" y="38"/>
                    </a:lnTo>
                    <a:lnTo>
                      <a:pt x="1356" y="38"/>
                    </a:lnTo>
                    <a:lnTo>
                      <a:pt x="1356" y="38"/>
                    </a:lnTo>
                    <a:lnTo>
                      <a:pt x="1356" y="38"/>
                    </a:lnTo>
                    <a:lnTo>
                      <a:pt x="1356" y="38"/>
                    </a:lnTo>
                    <a:lnTo>
                      <a:pt x="1358" y="38"/>
                    </a:lnTo>
                    <a:lnTo>
                      <a:pt x="1358" y="35"/>
                    </a:lnTo>
                    <a:lnTo>
                      <a:pt x="1361" y="35"/>
                    </a:lnTo>
                    <a:lnTo>
                      <a:pt x="1363" y="35"/>
                    </a:lnTo>
                    <a:lnTo>
                      <a:pt x="1365" y="35"/>
                    </a:lnTo>
                    <a:lnTo>
                      <a:pt x="1368" y="35"/>
                    </a:lnTo>
                    <a:lnTo>
                      <a:pt x="1370" y="35"/>
                    </a:lnTo>
                    <a:lnTo>
                      <a:pt x="1375" y="35"/>
                    </a:lnTo>
                    <a:lnTo>
                      <a:pt x="1377" y="35"/>
                    </a:lnTo>
                    <a:lnTo>
                      <a:pt x="1380" y="35"/>
                    </a:lnTo>
                    <a:lnTo>
                      <a:pt x="1384" y="35"/>
                    </a:lnTo>
                    <a:lnTo>
                      <a:pt x="1387" y="35"/>
                    </a:lnTo>
                    <a:close/>
                    <a:moveTo>
                      <a:pt x="1370" y="80"/>
                    </a:moveTo>
                    <a:lnTo>
                      <a:pt x="1372" y="80"/>
                    </a:lnTo>
                    <a:lnTo>
                      <a:pt x="1375" y="80"/>
                    </a:lnTo>
                    <a:lnTo>
                      <a:pt x="1375" y="78"/>
                    </a:lnTo>
                    <a:lnTo>
                      <a:pt x="1377" y="78"/>
                    </a:lnTo>
                    <a:lnTo>
                      <a:pt x="1377" y="78"/>
                    </a:lnTo>
                    <a:lnTo>
                      <a:pt x="1377" y="78"/>
                    </a:lnTo>
                    <a:lnTo>
                      <a:pt x="1380" y="78"/>
                    </a:lnTo>
                    <a:lnTo>
                      <a:pt x="1380" y="78"/>
                    </a:lnTo>
                    <a:lnTo>
                      <a:pt x="1380" y="76"/>
                    </a:lnTo>
                    <a:lnTo>
                      <a:pt x="1380" y="76"/>
                    </a:lnTo>
                    <a:lnTo>
                      <a:pt x="1380" y="76"/>
                    </a:lnTo>
                    <a:lnTo>
                      <a:pt x="1380" y="73"/>
                    </a:lnTo>
                    <a:lnTo>
                      <a:pt x="1380" y="73"/>
                    </a:lnTo>
                    <a:lnTo>
                      <a:pt x="1380" y="71"/>
                    </a:lnTo>
                    <a:lnTo>
                      <a:pt x="1380" y="47"/>
                    </a:lnTo>
                    <a:lnTo>
                      <a:pt x="1375" y="47"/>
                    </a:lnTo>
                    <a:lnTo>
                      <a:pt x="1370" y="47"/>
                    </a:lnTo>
                    <a:lnTo>
                      <a:pt x="1365" y="47"/>
                    </a:lnTo>
                    <a:lnTo>
                      <a:pt x="1361" y="47"/>
                    </a:lnTo>
                    <a:lnTo>
                      <a:pt x="1361" y="47"/>
                    </a:lnTo>
                    <a:lnTo>
                      <a:pt x="1358" y="47"/>
                    </a:lnTo>
                    <a:lnTo>
                      <a:pt x="1356" y="47"/>
                    </a:lnTo>
                    <a:lnTo>
                      <a:pt x="1356" y="47"/>
                    </a:lnTo>
                    <a:lnTo>
                      <a:pt x="1354" y="50"/>
                    </a:lnTo>
                    <a:lnTo>
                      <a:pt x="1354" y="50"/>
                    </a:lnTo>
                    <a:lnTo>
                      <a:pt x="1354" y="50"/>
                    </a:lnTo>
                    <a:lnTo>
                      <a:pt x="1351" y="50"/>
                    </a:lnTo>
                    <a:lnTo>
                      <a:pt x="1351" y="76"/>
                    </a:lnTo>
                    <a:lnTo>
                      <a:pt x="1351" y="76"/>
                    </a:lnTo>
                    <a:lnTo>
                      <a:pt x="1354" y="78"/>
                    </a:lnTo>
                    <a:lnTo>
                      <a:pt x="1354" y="78"/>
                    </a:lnTo>
                    <a:lnTo>
                      <a:pt x="1356" y="78"/>
                    </a:lnTo>
                    <a:lnTo>
                      <a:pt x="1356" y="78"/>
                    </a:lnTo>
                    <a:lnTo>
                      <a:pt x="1358" y="80"/>
                    </a:lnTo>
                    <a:lnTo>
                      <a:pt x="1358" y="80"/>
                    </a:lnTo>
                    <a:lnTo>
                      <a:pt x="1361" y="80"/>
                    </a:lnTo>
                    <a:lnTo>
                      <a:pt x="1365" y="80"/>
                    </a:lnTo>
                    <a:lnTo>
                      <a:pt x="1365" y="80"/>
                    </a:lnTo>
                    <a:lnTo>
                      <a:pt x="1365" y="80"/>
                    </a:lnTo>
                    <a:lnTo>
                      <a:pt x="1370" y="80"/>
                    </a:lnTo>
                    <a:close/>
                    <a:moveTo>
                      <a:pt x="1330" y="31"/>
                    </a:moveTo>
                    <a:lnTo>
                      <a:pt x="1330" y="19"/>
                    </a:lnTo>
                    <a:lnTo>
                      <a:pt x="1339" y="19"/>
                    </a:lnTo>
                    <a:lnTo>
                      <a:pt x="1349" y="19"/>
                    </a:lnTo>
                    <a:lnTo>
                      <a:pt x="1358" y="19"/>
                    </a:lnTo>
                    <a:lnTo>
                      <a:pt x="1365" y="19"/>
                    </a:lnTo>
                    <a:lnTo>
                      <a:pt x="1375" y="19"/>
                    </a:lnTo>
                    <a:lnTo>
                      <a:pt x="1382" y="19"/>
                    </a:lnTo>
                    <a:lnTo>
                      <a:pt x="1391" y="19"/>
                    </a:lnTo>
                    <a:lnTo>
                      <a:pt x="1401" y="19"/>
                    </a:lnTo>
                    <a:lnTo>
                      <a:pt x="1401" y="31"/>
                    </a:lnTo>
                    <a:lnTo>
                      <a:pt x="1391" y="31"/>
                    </a:lnTo>
                    <a:lnTo>
                      <a:pt x="1382" y="31"/>
                    </a:lnTo>
                    <a:lnTo>
                      <a:pt x="1372" y="31"/>
                    </a:lnTo>
                    <a:lnTo>
                      <a:pt x="1365" y="31"/>
                    </a:lnTo>
                    <a:lnTo>
                      <a:pt x="1358" y="31"/>
                    </a:lnTo>
                    <a:lnTo>
                      <a:pt x="1349" y="31"/>
                    </a:lnTo>
                    <a:lnTo>
                      <a:pt x="1342" y="31"/>
                    </a:lnTo>
                    <a:lnTo>
                      <a:pt x="1330" y="31"/>
                    </a:lnTo>
                    <a:close/>
                    <a:moveTo>
                      <a:pt x="1410" y="12"/>
                    </a:moveTo>
                    <a:lnTo>
                      <a:pt x="1410" y="83"/>
                    </a:lnTo>
                    <a:lnTo>
                      <a:pt x="1410" y="87"/>
                    </a:lnTo>
                    <a:lnTo>
                      <a:pt x="1410" y="87"/>
                    </a:lnTo>
                    <a:lnTo>
                      <a:pt x="1410" y="90"/>
                    </a:lnTo>
                    <a:lnTo>
                      <a:pt x="1410" y="90"/>
                    </a:lnTo>
                    <a:lnTo>
                      <a:pt x="1408" y="92"/>
                    </a:lnTo>
                    <a:lnTo>
                      <a:pt x="1408" y="92"/>
                    </a:lnTo>
                    <a:lnTo>
                      <a:pt x="1408" y="92"/>
                    </a:lnTo>
                    <a:lnTo>
                      <a:pt x="1408" y="92"/>
                    </a:lnTo>
                    <a:lnTo>
                      <a:pt x="1406" y="92"/>
                    </a:lnTo>
                    <a:lnTo>
                      <a:pt x="1406" y="94"/>
                    </a:lnTo>
                    <a:lnTo>
                      <a:pt x="1406" y="94"/>
                    </a:lnTo>
                    <a:lnTo>
                      <a:pt x="1403" y="94"/>
                    </a:lnTo>
                    <a:lnTo>
                      <a:pt x="1403" y="94"/>
                    </a:lnTo>
                    <a:lnTo>
                      <a:pt x="1401" y="94"/>
                    </a:lnTo>
                    <a:lnTo>
                      <a:pt x="1391" y="94"/>
                    </a:lnTo>
                    <a:lnTo>
                      <a:pt x="1391" y="104"/>
                    </a:lnTo>
                    <a:lnTo>
                      <a:pt x="1408" y="104"/>
                    </a:lnTo>
                    <a:lnTo>
                      <a:pt x="1413" y="104"/>
                    </a:lnTo>
                    <a:lnTo>
                      <a:pt x="1413" y="104"/>
                    </a:lnTo>
                    <a:lnTo>
                      <a:pt x="1415" y="102"/>
                    </a:lnTo>
                    <a:lnTo>
                      <a:pt x="1417" y="102"/>
                    </a:lnTo>
                    <a:lnTo>
                      <a:pt x="1420" y="102"/>
                    </a:lnTo>
                    <a:lnTo>
                      <a:pt x="1422" y="102"/>
                    </a:lnTo>
                    <a:lnTo>
                      <a:pt x="1422" y="99"/>
                    </a:lnTo>
                    <a:lnTo>
                      <a:pt x="1424" y="99"/>
                    </a:lnTo>
                    <a:lnTo>
                      <a:pt x="1427" y="97"/>
                    </a:lnTo>
                    <a:lnTo>
                      <a:pt x="1427" y="97"/>
                    </a:lnTo>
                    <a:lnTo>
                      <a:pt x="1427" y="94"/>
                    </a:lnTo>
                    <a:lnTo>
                      <a:pt x="1429" y="94"/>
                    </a:lnTo>
                    <a:lnTo>
                      <a:pt x="1429" y="92"/>
                    </a:lnTo>
                    <a:lnTo>
                      <a:pt x="1429" y="90"/>
                    </a:lnTo>
                    <a:lnTo>
                      <a:pt x="1429" y="87"/>
                    </a:lnTo>
                    <a:lnTo>
                      <a:pt x="1429" y="85"/>
                    </a:lnTo>
                    <a:lnTo>
                      <a:pt x="1429" y="16"/>
                    </a:lnTo>
                    <a:lnTo>
                      <a:pt x="1429" y="14"/>
                    </a:lnTo>
                    <a:lnTo>
                      <a:pt x="1429" y="14"/>
                    </a:lnTo>
                    <a:lnTo>
                      <a:pt x="1429" y="12"/>
                    </a:lnTo>
                    <a:lnTo>
                      <a:pt x="1429" y="12"/>
                    </a:lnTo>
                    <a:lnTo>
                      <a:pt x="1429" y="9"/>
                    </a:lnTo>
                    <a:lnTo>
                      <a:pt x="1427" y="7"/>
                    </a:lnTo>
                    <a:lnTo>
                      <a:pt x="1427" y="7"/>
                    </a:lnTo>
                    <a:lnTo>
                      <a:pt x="1427" y="7"/>
                    </a:lnTo>
                    <a:lnTo>
                      <a:pt x="1424" y="5"/>
                    </a:lnTo>
                    <a:lnTo>
                      <a:pt x="1424" y="5"/>
                    </a:lnTo>
                    <a:lnTo>
                      <a:pt x="1422" y="5"/>
                    </a:lnTo>
                    <a:lnTo>
                      <a:pt x="1422" y="2"/>
                    </a:lnTo>
                    <a:lnTo>
                      <a:pt x="1420" y="2"/>
                    </a:lnTo>
                    <a:lnTo>
                      <a:pt x="1417" y="2"/>
                    </a:lnTo>
                    <a:lnTo>
                      <a:pt x="1417" y="2"/>
                    </a:lnTo>
                    <a:lnTo>
                      <a:pt x="1415" y="2"/>
                    </a:lnTo>
                    <a:lnTo>
                      <a:pt x="1403" y="2"/>
                    </a:lnTo>
                    <a:lnTo>
                      <a:pt x="1394" y="2"/>
                    </a:lnTo>
                    <a:lnTo>
                      <a:pt x="1384" y="2"/>
                    </a:lnTo>
                    <a:lnTo>
                      <a:pt x="1375" y="2"/>
                    </a:lnTo>
                    <a:lnTo>
                      <a:pt x="1365" y="2"/>
                    </a:lnTo>
                    <a:lnTo>
                      <a:pt x="1356" y="2"/>
                    </a:lnTo>
                    <a:lnTo>
                      <a:pt x="1344" y="2"/>
                    </a:lnTo>
                    <a:lnTo>
                      <a:pt x="1335" y="2"/>
                    </a:lnTo>
                    <a:lnTo>
                      <a:pt x="1335" y="12"/>
                    </a:lnTo>
                    <a:lnTo>
                      <a:pt x="1344" y="12"/>
                    </a:lnTo>
                    <a:lnTo>
                      <a:pt x="1354" y="12"/>
                    </a:lnTo>
                    <a:lnTo>
                      <a:pt x="1363" y="12"/>
                    </a:lnTo>
                    <a:lnTo>
                      <a:pt x="1372" y="12"/>
                    </a:lnTo>
                    <a:lnTo>
                      <a:pt x="1380" y="12"/>
                    </a:lnTo>
                    <a:lnTo>
                      <a:pt x="1389" y="12"/>
                    </a:lnTo>
                    <a:lnTo>
                      <a:pt x="1398" y="12"/>
                    </a:lnTo>
                    <a:lnTo>
                      <a:pt x="1410" y="12"/>
                    </a:lnTo>
                    <a:close/>
                    <a:moveTo>
                      <a:pt x="1235" y="102"/>
                    </a:moveTo>
                    <a:lnTo>
                      <a:pt x="1231" y="102"/>
                    </a:lnTo>
                    <a:lnTo>
                      <a:pt x="1228" y="102"/>
                    </a:lnTo>
                    <a:lnTo>
                      <a:pt x="1226" y="102"/>
                    </a:lnTo>
                    <a:lnTo>
                      <a:pt x="1224" y="102"/>
                    </a:lnTo>
                    <a:lnTo>
                      <a:pt x="1221" y="99"/>
                    </a:lnTo>
                    <a:lnTo>
                      <a:pt x="1221" y="99"/>
                    </a:lnTo>
                    <a:lnTo>
                      <a:pt x="1219" y="99"/>
                    </a:lnTo>
                    <a:lnTo>
                      <a:pt x="1219" y="99"/>
                    </a:lnTo>
                    <a:lnTo>
                      <a:pt x="1219" y="99"/>
                    </a:lnTo>
                    <a:lnTo>
                      <a:pt x="1217" y="97"/>
                    </a:lnTo>
                    <a:lnTo>
                      <a:pt x="1217" y="97"/>
                    </a:lnTo>
                    <a:lnTo>
                      <a:pt x="1217" y="97"/>
                    </a:lnTo>
                    <a:lnTo>
                      <a:pt x="1217" y="94"/>
                    </a:lnTo>
                    <a:lnTo>
                      <a:pt x="1217" y="94"/>
                    </a:lnTo>
                    <a:lnTo>
                      <a:pt x="1214" y="94"/>
                    </a:lnTo>
                    <a:lnTo>
                      <a:pt x="1214" y="92"/>
                    </a:lnTo>
                    <a:lnTo>
                      <a:pt x="1214" y="92"/>
                    </a:lnTo>
                    <a:lnTo>
                      <a:pt x="1214" y="90"/>
                    </a:lnTo>
                    <a:lnTo>
                      <a:pt x="1214" y="90"/>
                    </a:lnTo>
                    <a:lnTo>
                      <a:pt x="1214" y="87"/>
                    </a:lnTo>
                    <a:lnTo>
                      <a:pt x="1217" y="87"/>
                    </a:lnTo>
                    <a:lnTo>
                      <a:pt x="1217" y="87"/>
                    </a:lnTo>
                    <a:lnTo>
                      <a:pt x="1217" y="85"/>
                    </a:lnTo>
                    <a:lnTo>
                      <a:pt x="1217" y="85"/>
                    </a:lnTo>
                    <a:lnTo>
                      <a:pt x="1219" y="80"/>
                    </a:lnTo>
                    <a:lnTo>
                      <a:pt x="1219" y="78"/>
                    </a:lnTo>
                    <a:lnTo>
                      <a:pt x="1226" y="68"/>
                    </a:lnTo>
                    <a:lnTo>
                      <a:pt x="1231" y="64"/>
                    </a:lnTo>
                    <a:lnTo>
                      <a:pt x="1233" y="61"/>
                    </a:lnTo>
                    <a:lnTo>
                      <a:pt x="1235" y="59"/>
                    </a:lnTo>
                    <a:lnTo>
                      <a:pt x="1235" y="57"/>
                    </a:lnTo>
                    <a:lnTo>
                      <a:pt x="1238" y="54"/>
                    </a:lnTo>
                    <a:lnTo>
                      <a:pt x="1243" y="50"/>
                    </a:lnTo>
                    <a:lnTo>
                      <a:pt x="1250" y="40"/>
                    </a:lnTo>
                    <a:lnTo>
                      <a:pt x="1252" y="40"/>
                    </a:lnTo>
                    <a:lnTo>
                      <a:pt x="1257" y="40"/>
                    </a:lnTo>
                    <a:lnTo>
                      <a:pt x="1259" y="40"/>
                    </a:lnTo>
                    <a:lnTo>
                      <a:pt x="1261" y="40"/>
                    </a:lnTo>
                    <a:lnTo>
                      <a:pt x="1266" y="40"/>
                    </a:lnTo>
                    <a:lnTo>
                      <a:pt x="1269" y="40"/>
                    </a:lnTo>
                    <a:lnTo>
                      <a:pt x="1271" y="40"/>
                    </a:lnTo>
                    <a:lnTo>
                      <a:pt x="1273" y="40"/>
                    </a:lnTo>
                    <a:lnTo>
                      <a:pt x="1271" y="45"/>
                    </a:lnTo>
                    <a:lnTo>
                      <a:pt x="1269" y="47"/>
                    </a:lnTo>
                    <a:lnTo>
                      <a:pt x="1264" y="54"/>
                    </a:lnTo>
                    <a:lnTo>
                      <a:pt x="1261" y="59"/>
                    </a:lnTo>
                    <a:lnTo>
                      <a:pt x="1257" y="64"/>
                    </a:lnTo>
                    <a:lnTo>
                      <a:pt x="1252" y="71"/>
                    </a:lnTo>
                    <a:lnTo>
                      <a:pt x="1247" y="76"/>
                    </a:lnTo>
                    <a:lnTo>
                      <a:pt x="1243" y="80"/>
                    </a:lnTo>
                    <a:lnTo>
                      <a:pt x="1243" y="83"/>
                    </a:lnTo>
                    <a:lnTo>
                      <a:pt x="1240" y="85"/>
                    </a:lnTo>
                    <a:lnTo>
                      <a:pt x="1240" y="85"/>
                    </a:lnTo>
                    <a:lnTo>
                      <a:pt x="1240" y="87"/>
                    </a:lnTo>
                    <a:lnTo>
                      <a:pt x="1240" y="87"/>
                    </a:lnTo>
                    <a:lnTo>
                      <a:pt x="1240" y="90"/>
                    </a:lnTo>
                    <a:lnTo>
                      <a:pt x="1240" y="90"/>
                    </a:lnTo>
                    <a:lnTo>
                      <a:pt x="1240" y="90"/>
                    </a:lnTo>
                    <a:lnTo>
                      <a:pt x="1240" y="90"/>
                    </a:lnTo>
                    <a:lnTo>
                      <a:pt x="1240" y="92"/>
                    </a:lnTo>
                    <a:lnTo>
                      <a:pt x="1240" y="92"/>
                    </a:lnTo>
                    <a:lnTo>
                      <a:pt x="1243" y="92"/>
                    </a:lnTo>
                    <a:lnTo>
                      <a:pt x="1243" y="92"/>
                    </a:lnTo>
                    <a:lnTo>
                      <a:pt x="1245" y="92"/>
                    </a:lnTo>
                    <a:lnTo>
                      <a:pt x="1252" y="92"/>
                    </a:lnTo>
                    <a:lnTo>
                      <a:pt x="1257" y="92"/>
                    </a:lnTo>
                    <a:lnTo>
                      <a:pt x="1261" y="92"/>
                    </a:lnTo>
                    <a:lnTo>
                      <a:pt x="1264" y="92"/>
                    </a:lnTo>
                    <a:lnTo>
                      <a:pt x="1269" y="92"/>
                    </a:lnTo>
                    <a:lnTo>
                      <a:pt x="1271" y="92"/>
                    </a:lnTo>
                    <a:lnTo>
                      <a:pt x="1276" y="92"/>
                    </a:lnTo>
                    <a:lnTo>
                      <a:pt x="1278" y="92"/>
                    </a:lnTo>
                    <a:lnTo>
                      <a:pt x="1278" y="102"/>
                    </a:lnTo>
                    <a:lnTo>
                      <a:pt x="1273" y="102"/>
                    </a:lnTo>
                    <a:lnTo>
                      <a:pt x="1269" y="102"/>
                    </a:lnTo>
                    <a:lnTo>
                      <a:pt x="1264" y="102"/>
                    </a:lnTo>
                    <a:lnTo>
                      <a:pt x="1257" y="102"/>
                    </a:lnTo>
                    <a:lnTo>
                      <a:pt x="1252" y="102"/>
                    </a:lnTo>
                    <a:lnTo>
                      <a:pt x="1247" y="102"/>
                    </a:lnTo>
                    <a:lnTo>
                      <a:pt x="1240" y="102"/>
                    </a:lnTo>
                    <a:lnTo>
                      <a:pt x="1235" y="102"/>
                    </a:lnTo>
                    <a:close/>
                    <a:moveTo>
                      <a:pt x="1287" y="99"/>
                    </a:moveTo>
                    <a:lnTo>
                      <a:pt x="1287" y="99"/>
                    </a:lnTo>
                    <a:lnTo>
                      <a:pt x="1287" y="99"/>
                    </a:lnTo>
                    <a:lnTo>
                      <a:pt x="1287" y="99"/>
                    </a:lnTo>
                    <a:lnTo>
                      <a:pt x="1290" y="102"/>
                    </a:lnTo>
                    <a:lnTo>
                      <a:pt x="1290" y="102"/>
                    </a:lnTo>
                    <a:lnTo>
                      <a:pt x="1292" y="102"/>
                    </a:lnTo>
                    <a:lnTo>
                      <a:pt x="1292" y="102"/>
                    </a:lnTo>
                    <a:lnTo>
                      <a:pt x="1295" y="104"/>
                    </a:lnTo>
                    <a:lnTo>
                      <a:pt x="1297" y="104"/>
                    </a:lnTo>
                    <a:lnTo>
                      <a:pt x="1299" y="104"/>
                    </a:lnTo>
                    <a:lnTo>
                      <a:pt x="1316" y="104"/>
                    </a:lnTo>
                    <a:lnTo>
                      <a:pt x="1316" y="94"/>
                    </a:lnTo>
                    <a:lnTo>
                      <a:pt x="1311" y="94"/>
                    </a:lnTo>
                    <a:lnTo>
                      <a:pt x="1309" y="94"/>
                    </a:lnTo>
                    <a:lnTo>
                      <a:pt x="1309" y="94"/>
                    </a:lnTo>
                    <a:lnTo>
                      <a:pt x="1309" y="94"/>
                    </a:lnTo>
                    <a:lnTo>
                      <a:pt x="1309" y="94"/>
                    </a:lnTo>
                    <a:lnTo>
                      <a:pt x="1306" y="92"/>
                    </a:lnTo>
                    <a:lnTo>
                      <a:pt x="1306" y="92"/>
                    </a:lnTo>
                    <a:lnTo>
                      <a:pt x="1290" y="59"/>
                    </a:lnTo>
                    <a:lnTo>
                      <a:pt x="1285" y="59"/>
                    </a:lnTo>
                    <a:lnTo>
                      <a:pt x="1283" y="59"/>
                    </a:lnTo>
                    <a:lnTo>
                      <a:pt x="1278" y="59"/>
                    </a:lnTo>
                    <a:lnTo>
                      <a:pt x="1276" y="59"/>
                    </a:lnTo>
                    <a:lnTo>
                      <a:pt x="1273" y="59"/>
                    </a:lnTo>
                    <a:lnTo>
                      <a:pt x="1271" y="59"/>
                    </a:lnTo>
                    <a:lnTo>
                      <a:pt x="1269" y="59"/>
                    </a:lnTo>
                    <a:lnTo>
                      <a:pt x="1266" y="59"/>
                    </a:lnTo>
                    <a:lnTo>
                      <a:pt x="1269" y="64"/>
                    </a:lnTo>
                    <a:lnTo>
                      <a:pt x="1271" y="68"/>
                    </a:lnTo>
                    <a:lnTo>
                      <a:pt x="1271" y="71"/>
                    </a:lnTo>
                    <a:lnTo>
                      <a:pt x="1273" y="76"/>
                    </a:lnTo>
                    <a:lnTo>
                      <a:pt x="1276" y="80"/>
                    </a:lnTo>
                    <a:lnTo>
                      <a:pt x="1280" y="85"/>
                    </a:lnTo>
                    <a:lnTo>
                      <a:pt x="1283" y="90"/>
                    </a:lnTo>
                    <a:lnTo>
                      <a:pt x="1287" y="99"/>
                    </a:lnTo>
                    <a:close/>
                    <a:moveTo>
                      <a:pt x="1287" y="40"/>
                    </a:moveTo>
                    <a:lnTo>
                      <a:pt x="1287" y="40"/>
                    </a:lnTo>
                    <a:lnTo>
                      <a:pt x="1287" y="42"/>
                    </a:lnTo>
                    <a:lnTo>
                      <a:pt x="1290" y="42"/>
                    </a:lnTo>
                    <a:lnTo>
                      <a:pt x="1290" y="42"/>
                    </a:lnTo>
                    <a:lnTo>
                      <a:pt x="1290" y="45"/>
                    </a:lnTo>
                    <a:lnTo>
                      <a:pt x="1292" y="45"/>
                    </a:lnTo>
                    <a:lnTo>
                      <a:pt x="1292" y="45"/>
                    </a:lnTo>
                    <a:lnTo>
                      <a:pt x="1295" y="45"/>
                    </a:lnTo>
                    <a:lnTo>
                      <a:pt x="1295" y="47"/>
                    </a:lnTo>
                    <a:lnTo>
                      <a:pt x="1297" y="47"/>
                    </a:lnTo>
                    <a:lnTo>
                      <a:pt x="1299" y="47"/>
                    </a:lnTo>
                    <a:lnTo>
                      <a:pt x="1302" y="47"/>
                    </a:lnTo>
                    <a:lnTo>
                      <a:pt x="1302" y="47"/>
                    </a:lnTo>
                    <a:lnTo>
                      <a:pt x="1304" y="47"/>
                    </a:lnTo>
                    <a:lnTo>
                      <a:pt x="1306" y="47"/>
                    </a:lnTo>
                    <a:lnTo>
                      <a:pt x="1309" y="47"/>
                    </a:lnTo>
                    <a:lnTo>
                      <a:pt x="1316" y="47"/>
                    </a:lnTo>
                    <a:lnTo>
                      <a:pt x="1316" y="38"/>
                    </a:lnTo>
                    <a:lnTo>
                      <a:pt x="1316" y="38"/>
                    </a:lnTo>
                    <a:lnTo>
                      <a:pt x="1313" y="38"/>
                    </a:lnTo>
                    <a:lnTo>
                      <a:pt x="1311" y="38"/>
                    </a:lnTo>
                    <a:lnTo>
                      <a:pt x="1311" y="38"/>
                    </a:lnTo>
                    <a:lnTo>
                      <a:pt x="1309" y="38"/>
                    </a:lnTo>
                    <a:lnTo>
                      <a:pt x="1309" y="35"/>
                    </a:lnTo>
                    <a:lnTo>
                      <a:pt x="1309" y="35"/>
                    </a:lnTo>
                    <a:lnTo>
                      <a:pt x="1306" y="33"/>
                    </a:lnTo>
                    <a:lnTo>
                      <a:pt x="1295" y="12"/>
                    </a:lnTo>
                    <a:lnTo>
                      <a:pt x="1295" y="12"/>
                    </a:lnTo>
                    <a:lnTo>
                      <a:pt x="1292" y="9"/>
                    </a:lnTo>
                    <a:lnTo>
                      <a:pt x="1292" y="9"/>
                    </a:lnTo>
                    <a:lnTo>
                      <a:pt x="1292" y="9"/>
                    </a:lnTo>
                    <a:lnTo>
                      <a:pt x="1290" y="7"/>
                    </a:lnTo>
                    <a:lnTo>
                      <a:pt x="1290" y="7"/>
                    </a:lnTo>
                    <a:lnTo>
                      <a:pt x="1290" y="7"/>
                    </a:lnTo>
                    <a:lnTo>
                      <a:pt x="1287" y="5"/>
                    </a:lnTo>
                    <a:lnTo>
                      <a:pt x="1287" y="5"/>
                    </a:lnTo>
                    <a:lnTo>
                      <a:pt x="1285" y="5"/>
                    </a:lnTo>
                    <a:lnTo>
                      <a:pt x="1285" y="5"/>
                    </a:lnTo>
                    <a:lnTo>
                      <a:pt x="1283" y="5"/>
                    </a:lnTo>
                    <a:lnTo>
                      <a:pt x="1280" y="5"/>
                    </a:lnTo>
                    <a:lnTo>
                      <a:pt x="1280" y="5"/>
                    </a:lnTo>
                    <a:lnTo>
                      <a:pt x="1278" y="2"/>
                    </a:lnTo>
                    <a:lnTo>
                      <a:pt x="1278" y="2"/>
                    </a:lnTo>
                    <a:lnTo>
                      <a:pt x="1273" y="2"/>
                    </a:lnTo>
                    <a:lnTo>
                      <a:pt x="1266" y="2"/>
                    </a:lnTo>
                    <a:lnTo>
                      <a:pt x="1261" y="2"/>
                    </a:lnTo>
                    <a:lnTo>
                      <a:pt x="1254" y="2"/>
                    </a:lnTo>
                    <a:lnTo>
                      <a:pt x="1247" y="2"/>
                    </a:lnTo>
                    <a:lnTo>
                      <a:pt x="1240" y="2"/>
                    </a:lnTo>
                    <a:lnTo>
                      <a:pt x="1233" y="2"/>
                    </a:lnTo>
                    <a:lnTo>
                      <a:pt x="1226" y="2"/>
                    </a:lnTo>
                    <a:lnTo>
                      <a:pt x="1226" y="14"/>
                    </a:lnTo>
                    <a:lnTo>
                      <a:pt x="1233" y="14"/>
                    </a:lnTo>
                    <a:lnTo>
                      <a:pt x="1238" y="14"/>
                    </a:lnTo>
                    <a:lnTo>
                      <a:pt x="1243" y="14"/>
                    </a:lnTo>
                    <a:lnTo>
                      <a:pt x="1247" y="14"/>
                    </a:lnTo>
                    <a:lnTo>
                      <a:pt x="1252" y="14"/>
                    </a:lnTo>
                    <a:lnTo>
                      <a:pt x="1257" y="14"/>
                    </a:lnTo>
                    <a:lnTo>
                      <a:pt x="1264" y="14"/>
                    </a:lnTo>
                    <a:lnTo>
                      <a:pt x="1271" y="14"/>
                    </a:lnTo>
                    <a:lnTo>
                      <a:pt x="1287" y="40"/>
                    </a:lnTo>
                    <a:close/>
                    <a:moveTo>
                      <a:pt x="1238" y="40"/>
                    </a:moveTo>
                    <a:lnTo>
                      <a:pt x="1238" y="40"/>
                    </a:lnTo>
                    <a:lnTo>
                      <a:pt x="1235" y="42"/>
                    </a:lnTo>
                    <a:lnTo>
                      <a:pt x="1235" y="42"/>
                    </a:lnTo>
                    <a:lnTo>
                      <a:pt x="1235" y="42"/>
                    </a:lnTo>
                    <a:lnTo>
                      <a:pt x="1233" y="45"/>
                    </a:lnTo>
                    <a:lnTo>
                      <a:pt x="1233" y="45"/>
                    </a:lnTo>
                    <a:lnTo>
                      <a:pt x="1231" y="45"/>
                    </a:lnTo>
                    <a:lnTo>
                      <a:pt x="1231" y="45"/>
                    </a:lnTo>
                    <a:lnTo>
                      <a:pt x="1228" y="47"/>
                    </a:lnTo>
                    <a:lnTo>
                      <a:pt x="1226" y="47"/>
                    </a:lnTo>
                    <a:lnTo>
                      <a:pt x="1226" y="47"/>
                    </a:lnTo>
                    <a:lnTo>
                      <a:pt x="1224" y="47"/>
                    </a:lnTo>
                    <a:lnTo>
                      <a:pt x="1219" y="47"/>
                    </a:lnTo>
                    <a:lnTo>
                      <a:pt x="1214" y="47"/>
                    </a:lnTo>
                    <a:lnTo>
                      <a:pt x="1212" y="47"/>
                    </a:lnTo>
                    <a:lnTo>
                      <a:pt x="1209" y="47"/>
                    </a:lnTo>
                    <a:lnTo>
                      <a:pt x="1209" y="38"/>
                    </a:lnTo>
                    <a:lnTo>
                      <a:pt x="1212" y="38"/>
                    </a:lnTo>
                    <a:lnTo>
                      <a:pt x="1214" y="38"/>
                    </a:lnTo>
                    <a:lnTo>
                      <a:pt x="1214" y="38"/>
                    </a:lnTo>
                    <a:lnTo>
                      <a:pt x="1217" y="35"/>
                    </a:lnTo>
                    <a:lnTo>
                      <a:pt x="1217" y="35"/>
                    </a:lnTo>
                    <a:lnTo>
                      <a:pt x="1217" y="35"/>
                    </a:lnTo>
                    <a:lnTo>
                      <a:pt x="1219" y="33"/>
                    </a:lnTo>
                    <a:lnTo>
                      <a:pt x="1219" y="33"/>
                    </a:lnTo>
                    <a:lnTo>
                      <a:pt x="1226" y="19"/>
                    </a:lnTo>
                    <a:lnTo>
                      <a:pt x="1231" y="19"/>
                    </a:lnTo>
                    <a:lnTo>
                      <a:pt x="1235" y="19"/>
                    </a:lnTo>
                    <a:lnTo>
                      <a:pt x="1235" y="19"/>
                    </a:lnTo>
                    <a:lnTo>
                      <a:pt x="1238" y="19"/>
                    </a:lnTo>
                    <a:lnTo>
                      <a:pt x="1240" y="19"/>
                    </a:lnTo>
                    <a:lnTo>
                      <a:pt x="1240" y="19"/>
                    </a:lnTo>
                    <a:lnTo>
                      <a:pt x="1245" y="19"/>
                    </a:lnTo>
                    <a:lnTo>
                      <a:pt x="1250" y="19"/>
                    </a:lnTo>
                    <a:lnTo>
                      <a:pt x="1238" y="40"/>
                    </a:lnTo>
                    <a:close/>
                    <a:moveTo>
                      <a:pt x="1162" y="104"/>
                    </a:moveTo>
                    <a:lnTo>
                      <a:pt x="1162" y="92"/>
                    </a:lnTo>
                    <a:lnTo>
                      <a:pt x="1162" y="104"/>
                    </a:lnTo>
                    <a:close/>
                    <a:moveTo>
                      <a:pt x="1169" y="94"/>
                    </a:moveTo>
                    <a:lnTo>
                      <a:pt x="1169" y="94"/>
                    </a:lnTo>
                    <a:lnTo>
                      <a:pt x="1169" y="97"/>
                    </a:lnTo>
                    <a:lnTo>
                      <a:pt x="1172" y="97"/>
                    </a:lnTo>
                    <a:lnTo>
                      <a:pt x="1172" y="97"/>
                    </a:lnTo>
                    <a:lnTo>
                      <a:pt x="1172" y="99"/>
                    </a:lnTo>
                    <a:lnTo>
                      <a:pt x="1174" y="99"/>
                    </a:lnTo>
                    <a:lnTo>
                      <a:pt x="1174" y="99"/>
                    </a:lnTo>
                    <a:lnTo>
                      <a:pt x="1176" y="102"/>
                    </a:lnTo>
                    <a:lnTo>
                      <a:pt x="1176" y="102"/>
                    </a:lnTo>
                    <a:lnTo>
                      <a:pt x="1179" y="102"/>
                    </a:lnTo>
                    <a:lnTo>
                      <a:pt x="1181" y="104"/>
                    </a:lnTo>
                    <a:lnTo>
                      <a:pt x="1183" y="104"/>
                    </a:lnTo>
                    <a:lnTo>
                      <a:pt x="1186" y="104"/>
                    </a:lnTo>
                    <a:lnTo>
                      <a:pt x="1188" y="104"/>
                    </a:lnTo>
                    <a:lnTo>
                      <a:pt x="1198" y="104"/>
                    </a:lnTo>
                    <a:lnTo>
                      <a:pt x="1198" y="94"/>
                    </a:lnTo>
                    <a:lnTo>
                      <a:pt x="1193" y="94"/>
                    </a:lnTo>
                    <a:lnTo>
                      <a:pt x="1193" y="94"/>
                    </a:lnTo>
                    <a:lnTo>
                      <a:pt x="1191" y="92"/>
                    </a:lnTo>
                    <a:lnTo>
                      <a:pt x="1191" y="92"/>
                    </a:lnTo>
                    <a:lnTo>
                      <a:pt x="1188" y="92"/>
                    </a:lnTo>
                    <a:lnTo>
                      <a:pt x="1188" y="92"/>
                    </a:lnTo>
                    <a:lnTo>
                      <a:pt x="1188" y="90"/>
                    </a:lnTo>
                    <a:lnTo>
                      <a:pt x="1188" y="90"/>
                    </a:lnTo>
                    <a:lnTo>
                      <a:pt x="1186" y="90"/>
                    </a:lnTo>
                    <a:lnTo>
                      <a:pt x="1179" y="78"/>
                    </a:lnTo>
                    <a:lnTo>
                      <a:pt x="1179" y="78"/>
                    </a:lnTo>
                    <a:lnTo>
                      <a:pt x="1181" y="78"/>
                    </a:lnTo>
                    <a:lnTo>
                      <a:pt x="1181" y="78"/>
                    </a:lnTo>
                    <a:lnTo>
                      <a:pt x="1183" y="78"/>
                    </a:lnTo>
                    <a:lnTo>
                      <a:pt x="1183" y="78"/>
                    </a:lnTo>
                    <a:lnTo>
                      <a:pt x="1186" y="76"/>
                    </a:lnTo>
                    <a:lnTo>
                      <a:pt x="1186" y="76"/>
                    </a:lnTo>
                    <a:lnTo>
                      <a:pt x="1186" y="76"/>
                    </a:lnTo>
                    <a:lnTo>
                      <a:pt x="1188" y="76"/>
                    </a:lnTo>
                    <a:lnTo>
                      <a:pt x="1188" y="76"/>
                    </a:lnTo>
                    <a:lnTo>
                      <a:pt x="1188" y="73"/>
                    </a:lnTo>
                    <a:lnTo>
                      <a:pt x="1191" y="73"/>
                    </a:lnTo>
                    <a:lnTo>
                      <a:pt x="1191" y="73"/>
                    </a:lnTo>
                    <a:lnTo>
                      <a:pt x="1191" y="73"/>
                    </a:lnTo>
                    <a:lnTo>
                      <a:pt x="1191" y="71"/>
                    </a:lnTo>
                    <a:lnTo>
                      <a:pt x="1191" y="71"/>
                    </a:lnTo>
                    <a:lnTo>
                      <a:pt x="1193" y="68"/>
                    </a:lnTo>
                    <a:lnTo>
                      <a:pt x="1195" y="64"/>
                    </a:lnTo>
                    <a:lnTo>
                      <a:pt x="1195" y="59"/>
                    </a:lnTo>
                    <a:lnTo>
                      <a:pt x="1198" y="57"/>
                    </a:lnTo>
                    <a:lnTo>
                      <a:pt x="1181" y="57"/>
                    </a:lnTo>
                    <a:lnTo>
                      <a:pt x="1174" y="71"/>
                    </a:lnTo>
                    <a:lnTo>
                      <a:pt x="1165" y="57"/>
                    </a:lnTo>
                    <a:lnTo>
                      <a:pt x="1165" y="57"/>
                    </a:lnTo>
                    <a:lnTo>
                      <a:pt x="1165" y="57"/>
                    </a:lnTo>
                    <a:lnTo>
                      <a:pt x="1162" y="57"/>
                    </a:lnTo>
                    <a:lnTo>
                      <a:pt x="1162" y="57"/>
                    </a:lnTo>
                    <a:lnTo>
                      <a:pt x="1160" y="57"/>
                    </a:lnTo>
                    <a:lnTo>
                      <a:pt x="1157" y="57"/>
                    </a:lnTo>
                    <a:lnTo>
                      <a:pt x="1155" y="57"/>
                    </a:lnTo>
                    <a:lnTo>
                      <a:pt x="1150" y="57"/>
                    </a:lnTo>
                    <a:lnTo>
                      <a:pt x="1150" y="47"/>
                    </a:lnTo>
                    <a:lnTo>
                      <a:pt x="1150" y="47"/>
                    </a:lnTo>
                    <a:lnTo>
                      <a:pt x="1150" y="50"/>
                    </a:lnTo>
                    <a:lnTo>
                      <a:pt x="1150" y="50"/>
                    </a:lnTo>
                    <a:lnTo>
                      <a:pt x="1150" y="50"/>
                    </a:lnTo>
                    <a:lnTo>
                      <a:pt x="1150" y="50"/>
                    </a:lnTo>
                    <a:lnTo>
                      <a:pt x="1150" y="52"/>
                    </a:lnTo>
                    <a:lnTo>
                      <a:pt x="1150" y="52"/>
                    </a:lnTo>
                    <a:lnTo>
                      <a:pt x="1153" y="52"/>
                    </a:lnTo>
                    <a:lnTo>
                      <a:pt x="1153" y="52"/>
                    </a:lnTo>
                    <a:lnTo>
                      <a:pt x="1155" y="52"/>
                    </a:lnTo>
                    <a:lnTo>
                      <a:pt x="1155" y="52"/>
                    </a:lnTo>
                    <a:lnTo>
                      <a:pt x="1157" y="52"/>
                    </a:lnTo>
                    <a:lnTo>
                      <a:pt x="1160" y="52"/>
                    </a:lnTo>
                    <a:lnTo>
                      <a:pt x="1162" y="52"/>
                    </a:lnTo>
                    <a:lnTo>
                      <a:pt x="1165" y="52"/>
                    </a:lnTo>
                    <a:lnTo>
                      <a:pt x="1167" y="52"/>
                    </a:lnTo>
                    <a:lnTo>
                      <a:pt x="1167" y="52"/>
                    </a:lnTo>
                    <a:lnTo>
                      <a:pt x="1169" y="52"/>
                    </a:lnTo>
                    <a:lnTo>
                      <a:pt x="1174" y="52"/>
                    </a:lnTo>
                    <a:lnTo>
                      <a:pt x="1179" y="52"/>
                    </a:lnTo>
                    <a:lnTo>
                      <a:pt x="1181" y="52"/>
                    </a:lnTo>
                    <a:lnTo>
                      <a:pt x="1183" y="52"/>
                    </a:lnTo>
                    <a:lnTo>
                      <a:pt x="1183" y="52"/>
                    </a:lnTo>
                    <a:lnTo>
                      <a:pt x="1186" y="52"/>
                    </a:lnTo>
                    <a:lnTo>
                      <a:pt x="1186" y="52"/>
                    </a:lnTo>
                    <a:lnTo>
                      <a:pt x="1188" y="50"/>
                    </a:lnTo>
                    <a:lnTo>
                      <a:pt x="1188" y="50"/>
                    </a:lnTo>
                    <a:lnTo>
                      <a:pt x="1191" y="50"/>
                    </a:lnTo>
                    <a:lnTo>
                      <a:pt x="1191" y="47"/>
                    </a:lnTo>
                    <a:lnTo>
                      <a:pt x="1191" y="47"/>
                    </a:lnTo>
                    <a:lnTo>
                      <a:pt x="1191" y="47"/>
                    </a:lnTo>
                    <a:lnTo>
                      <a:pt x="1193" y="45"/>
                    </a:lnTo>
                    <a:lnTo>
                      <a:pt x="1193" y="45"/>
                    </a:lnTo>
                    <a:lnTo>
                      <a:pt x="1193" y="42"/>
                    </a:lnTo>
                    <a:lnTo>
                      <a:pt x="1193" y="40"/>
                    </a:lnTo>
                    <a:lnTo>
                      <a:pt x="1193" y="40"/>
                    </a:lnTo>
                    <a:lnTo>
                      <a:pt x="1193" y="14"/>
                    </a:lnTo>
                    <a:lnTo>
                      <a:pt x="1193" y="12"/>
                    </a:lnTo>
                    <a:lnTo>
                      <a:pt x="1193" y="12"/>
                    </a:lnTo>
                    <a:lnTo>
                      <a:pt x="1193" y="9"/>
                    </a:lnTo>
                    <a:lnTo>
                      <a:pt x="1193" y="9"/>
                    </a:lnTo>
                    <a:lnTo>
                      <a:pt x="1191" y="7"/>
                    </a:lnTo>
                    <a:lnTo>
                      <a:pt x="1191" y="7"/>
                    </a:lnTo>
                    <a:lnTo>
                      <a:pt x="1191" y="7"/>
                    </a:lnTo>
                    <a:lnTo>
                      <a:pt x="1191" y="5"/>
                    </a:lnTo>
                    <a:lnTo>
                      <a:pt x="1188" y="5"/>
                    </a:lnTo>
                    <a:lnTo>
                      <a:pt x="1188" y="5"/>
                    </a:lnTo>
                    <a:lnTo>
                      <a:pt x="1186" y="5"/>
                    </a:lnTo>
                    <a:lnTo>
                      <a:pt x="1186" y="2"/>
                    </a:lnTo>
                    <a:lnTo>
                      <a:pt x="1183" y="2"/>
                    </a:lnTo>
                    <a:lnTo>
                      <a:pt x="1183" y="2"/>
                    </a:lnTo>
                    <a:lnTo>
                      <a:pt x="1181" y="2"/>
                    </a:lnTo>
                    <a:lnTo>
                      <a:pt x="1181" y="2"/>
                    </a:lnTo>
                    <a:lnTo>
                      <a:pt x="1176" y="2"/>
                    </a:lnTo>
                    <a:lnTo>
                      <a:pt x="1174" y="2"/>
                    </a:lnTo>
                    <a:lnTo>
                      <a:pt x="1169" y="2"/>
                    </a:lnTo>
                    <a:lnTo>
                      <a:pt x="1167" y="2"/>
                    </a:lnTo>
                    <a:lnTo>
                      <a:pt x="1165" y="2"/>
                    </a:lnTo>
                    <a:lnTo>
                      <a:pt x="1162" y="2"/>
                    </a:lnTo>
                    <a:lnTo>
                      <a:pt x="1162" y="2"/>
                    </a:lnTo>
                    <a:lnTo>
                      <a:pt x="1160" y="2"/>
                    </a:lnTo>
                    <a:lnTo>
                      <a:pt x="1157" y="2"/>
                    </a:lnTo>
                    <a:lnTo>
                      <a:pt x="1155" y="2"/>
                    </a:lnTo>
                    <a:lnTo>
                      <a:pt x="1153" y="2"/>
                    </a:lnTo>
                    <a:lnTo>
                      <a:pt x="1153" y="2"/>
                    </a:lnTo>
                    <a:lnTo>
                      <a:pt x="1153" y="5"/>
                    </a:lnTo>
                    <a:lnTo>
                      <a:pt x="1150" y="5"/>
                    </a:lnTo>
                    <a:lnTo>
                      <a:pt x="1150" y="5"/>
                    </a:lnTo>
                    <a:lnTo>
                      <a:pt x="1150" y="5"/>
                    </a:lnTo>
                    <a:lnTo>
                      <a:pt x="1150" y="7"/>
                    </a:lnTo>
                    <a:lnTo>
                      <a:pt x="1150" y="7"/>
                    </a:lnTo>
                    <a:lnTo>
                      <a:pt x="1150" y="2"/>
                    </a:lnTo>
                    <a:lnTo>
                      <a:pt x="1134" y="2"/>
                    </a:lnTo>
                    <a:lnTo>
                      <a:pt x="1134" y="85"/>
                    </a:lnTo>
                    <a:lnTo>
                      <a:pt x="1132" y="87"/>
                    </a:lnTo>
                    <a:lnTo>
                      <a:pt x="1132" y="90"/>
                    </a:lnTo>
                    <a:lnTo>
                      <a:pt x="1134" y="92"/>
                    </a:lnTo>
                    <a:lnTo>
                      <a:pt x="1134" y="94"/>
                    </a:lnTo>
                    <a:lnTo>
                      <a:pt x="1134" y="97"/>
                    </a:lnTo>
                    <a:lnTo>
                      <a:pt x="1134" y="97"/>
                    </a:lnTo>
                    <a:lnTo>
                      <a:pt x="1136" y="99"/>
                    </a:lnTo>
                    <a:lnTo>
                      <a:pt x="1136" y="99"/>
                    </a:lnTo>
                    <a:lnTo>
                      <a:pt x="1136" y="102"/>
                    </a:lnTo>
                    <a:lnTo>
                      <a:pt x="1139" y="102"/>
                    </a:lnTo>
                    <a:lnTo>
                      <a:pt x="1139" y="102"/>
                    </a:lnTo>
                    <a:lnTo>
                      <a:pt x="1141" y="102"/>
                    </a:lnTo>
                    <a:lnTo>
                      <a:pt x="1143" y="104"/>
                    </a:lnTo>
                    <a:lnTo>
                      <a:pt x="1143" y="104"/>
                    </a:lnTo>
                    <a:lnTo>
                      <a:pt x="1146" y="104"/>
                    </a:lnTo>
                    <a:lnTo>
                      <a:pt x="1148" y="104"/>
                    </a:lnTo>
                    <a:lnTo>
                      <a:pt x="1162" y="104"/>
                    </a:lnTo>
                    <a:lnTo>
                      <a:pt x="1162" y="92"/>
                    </a:lnTo>
                    <a:lnTo>
                      <a:pt x="1157" y="92"/>
                    </a:lnTo>
                    <a:lnTo>
                      <a:pt x="1155" y="92"/>
                    </a:lnTo>
                    <a:lnTo>
                      <a:pt x="1153" y="92"/>
                    </a:lnTo>
                    <a:lnTo>
                      <a:pt x="1153" y="92"/>
                    </a:lnTo>
                    <a:lnTo>
                      <a:pt x="1150" y="92"/>
                    </a:lnTo>
                    <a:lnTo>
                      <a:pt x="1150" y="92"/>
                    </a:lnTo>
                    <a:lnTo>
                      <a:pt x="1150" y="92"/>
                    </a:lnTo>
                    <a:lnTo>
                      <a:pt x="1150" y="90"/>
                    </a:lnTo>
                    <a:lnTo>
                      <a:pt x="1150" y="90"/>
                    </a:lnTo>
                    <a:lnTo>
                      <a:pt x="1150" y="90"/>
                    </a:lnTo>
                    <a:lnTo>
                      <a:pt x="1150" y="90"/>
                    </a:lnTo>
                    <a:lnTo>
                      <a:pt x="1150" y="87"/>
                    </a:lnTo>
                    <a:lnTo>
                      <a:pt x="1150" y="83"/>
                    </a:lnTo>
                    <a:lnTo>
                      <a:pt x="1150" y="59"/>
                    </a:lnTo>
                    <a:lnTo>
                      <a:pt x="1169" y="94"/>
                    </a:lnTo>
                    <a:close/>
                    <a:moveTo>
                      <a:pt x="1176" y="12"/>
                    </a:moveTo>
                    <a:lnTo>
                      <a:pt x="1176" y="21"/>
                    </a:lnTo>
                    <a:lnTo>
                      <a:pt x="1172" y="21"/>
                    </a:lnTo>
                    <a:lnTo>
                      <a:pt x="1167" y="21"/>
                    </a:lnTo>
                    <a:lnTo>
                      <a:pt x="1165" y="21"/>
                    </a:lnTo>
                    <a:lnTo>
                      <a:pt x="1162" y="21"/>
                    </a:lnTo>
                    <a:lnTo>
                      <a:pt x="1162" y="21"/>
                    </a:lnTo>
                    <a:lnTo>
                      <a:pt x="1160" y="21"/>
                    </a:lnTo>
                    <a:lnTo>
                      <a:pt x="1155" y="21"/>
                    </a:lnTo>
                    <a:lnTo>
                      <a:pt x="1150" y="21"/>
                    </a:lnTo>
                    <a:lnTo>
                      <a:pt x="1150" y="16"/>
                    </a:lnTo>
                    <a:lnTo>
                      <a:pt x="1150" y="14"/>
                    </a:lnTo>
                    <a:lnTo>
                      <a:pt x="1150" y="14"/>
                    </a:lnTo>
                    <a:lnTo>
                      <a:pt x="1150" y="14"/>
                    </a:lnTo>
                    <a:lnTo>
                      <a:pt x="1153" y="12"/>
                    </a:lnTo>
                    <a:lnTo>
                      <a:pt x="1153" y="12"/>
                    </a:lnTo>
                    <a:lnTo>
                      <a:pt x="1155" y="12"/>
                    </a:lnTo>
                    <a:lnTo>
                      <a:pt x="1155" y="12"/>
                    </a:lnTo>
                    <a:lnTo>
                      <a:pt x="1157" y="12"/>
                    </a:lnTo>
                    <a:lnTo>
                      <a:pt x="1160" y="12"/>
                    </a:lnTo>
                    <a:lnTo>
                      <a:pt x="1162" y="12"/>
                    </a:lnTo>
                    <a:lnTo>
                      <a:pt x="1165" y="12"/>
                    </a:lnTo>
                    <a:lnTo>
                      <a:pt x="1165" y="12"/>
                    </a:lnTo>
                    <a:lnTo>
                      <a:pt x="1167" y="12"/>
                    </a:lnTo>
                    <a:lnTo>
                      <a:pt x="1169" y="12"/>
                    </a:lnTo>
                    <a:lnTo>
                      <a:pt x="1172" y="12"/>
                    </a:lnTo>
                    <a:lnTo>
                      <a:pt x="1176" y="12"/>
                    </a:lnTo>
                    <a:close/>
                    <a:moveTo>
                      <a:pt x="1155" y="42"/>
                    </a:moveTo>
                    <a:lnTo>
                      <a:pt x="1153" y="42"/>
                    </a:lnTo>
                    <a:lnTo>
                      <a:pt x="1153" y="42"/>
                    </a:lnTo>
                    <a:lnTo>
                      <a:pt x="1153" y="42"/>
                    </a:lnTo>
                    <a:lnTo>
                      <a:pt x="1153" y="42"/>
                    </a:lnTo>
                    <a:lnTo>
                      <a:pt x="1150" y="42"/>
                    </a:lnTo>
                    <a:lnTo>
                      <a:pt x="1150" y="40"/>
                    </a:lnTo>
                    <a:lnTo>
                      <a:pt x="1150" y="40"/>
                    </a:lnTo>
                    <a:lnTo>
                      <a:pt x="1150" y="38"/>
                    </a:lnTo>
                    <a:lnTo>
                      <a:pt x="1150" y="31"/>
                    </a:lnTo>
                    <a:lnTo>
                      <a:pt x="1155" y="31"/>
                    </a:lnTo>
                    <a:lnTo>
                      <a:pt x="1157" y="31"/>
                    </a:lnTo>
                    <a:lnTo>
                      <a:pt x="1160" y="31"/>
                    </a:lnTo>
                    <a:lnTo>
                      <a:pt x="1162" y="31"/>
                    </a:lnTo>
                    <a:lnTo>
                      <a:pt x="1167" y="31"/>
                    </a:lnTo>
                    <a:lnTo>
                      <a:pt x="1169" y="31"/>
                    </a:lnTo>
                    <a:lnTo>
                      <a:pt x="1172" y="31"/>
                    </a:lnTo>
                    <a:lnTo>
                      <a:pt x="1176" y="31"/>
                    </a:lnTo>
                    <a:lnTo>
                      <a:pt x="1176" y="35"/>
                    </a:lnTo>
                    <a:lnTo>
                      <a:pt x="1176" y="38"/>
                    </a:lnTo>
                    <a:lnTo>
                      <a:pt x="1176" y="38"/>
                    </a:lnTo>
                    <a:lnTo>
                      <a:pt x="1176" y="38"/>
                    </a:lnTo>
                    <a:lnTo>
                      <a:pt x="1176" y="40"/>
                    </a:lnTo>
                    <a:lnTo>
                      <a:pt x="1176" y="40"/>
                    </a:lnTo>
                    <a:lnTo>
                      <a:pt x="1176" y="40"/>
                    </a:lnTo>
                    <a:lnTo>
                      <a:pt x="1174" y="40"/>
                    </a:lnTo>
                    <a:lnTo>
                      <a:pt x="1174" y="40"/>
                    </a:lnTo>
                    <a:lnTo>
                      <a:pt x="1174" y="42"/>
                    </a:lnTo>
                    <a:lnTo>
                      <a:pt x="1172" y="42"/>
                    </a:lnTo>
                    <a:lnTo>
                      <a:pt x="1172" y="42"/>
                    </a:lnTo>
                    <a:lnTo>
                      <a:pt x="1169" y="42"/>
                    </a:lnTo>
                    <a:lnTo>
                      <a:pt x="1167" y="42"/>
                    </a:lnTo>
                    <a:lnTo>
                      <a:pt x="1165" y="42"/>
                    </a:lnTo>
                    <a:lnTo>
                      <a:pt x="1165" y="42"/>
                    </a:lnTo>
                    <a:lnTo>
                      <a:pt x="1162" y="42"/>
                    </a:lnTo>
                    <a:lnTo>
                      <a:pt x="1162" y="42"/>
                    </a:lnTo>
                    <a:lnTo>
                      <a:pt x="1160" y="42"/>
                    </a:lnTo>
                    <a:lnTo>
                      <a:pt x="1157" y="42"/>
                    </a:lnTo>
                    <a:lnTo>
                      <a:pt x="1155" y="42"/>
                    </a:lnTo>
                    <a:close/>
                    <a:moveTo>
                      <a:pt x="1106" y="92"/>
                    </a:moveTo>
                    <a:lnTo>
                      <a:pt x="1106" y="104"/>
                    </a:lnTo>
                    <a:lnTo>
                      <a:pt x="1094" y="104"/>
                    </a:lnTo>
                    <a:lnTo>
                      <a:pt x="1094" y="2"/>
                    </a:lnTo>
                    <a:lnTo>
                      <a:pt x="1106" y="2"/>
                    </a:lnTo>
                    <a:lnTo>
                      <a:pt x="1106" y="5"/>
                    </a:lnTo>
                    <a:lnTo>
                      <a:pt x="1108" y="5"/>
                    </a:lnTo>
                    <a:lnTo>
                      <a:pt x="1108" y="2"/>
                    </a:lnTo>
                    <a:lnTo>
                      <a:pt x="1108" y="2"/>
                    </a:lnTo>
                    <a:lnTo>
                      <a:pt x="1108" y="2"/>
                    </a:lnTo>
                    <a:lnTo>
                      <a:pt x="1110" y="2"/>
                    </a:lnTo>
                    <a:lnTo>
                      <a:pt x="1110" y="2"/>
                    </a:lnTo>
                    <a:lnTo>
                      <a:pt x="1110" y="2"/>
                    </a:lnTo>
                    <a:lnTo>
                      <a:pt x="1113" y="2"/>
                    </a:lnTo>
                    <a:lnTo>
                      <a:pt x="1120" y="2"/>
                    </a:lnTo>
                    <a:lnTo>
                      <a:pt x="1120" y="2"/>
                    </a:lnTo>
                    <a:lnTo>
                      <a:pt x="1122" y="2"/>
                    </a:lnTo>
                    <a:lnTo>
                      <a:pt x="1122" y="2"/>
                    </a:lnTo>
                    <a:lnTo>
                      <a:pt x="1124" y="2"/>
                    </a:lnTo>
                    <a:lnTo>
                      <a:pt x="1124" y="2"/>
                    </a:lnTo>
                    <a:lnTo>
                      <a:pt x="1127" y="2"/>
                    </a:lnTo>
                    <a:lnTo>
                      <a:pt x="1127" y="2"/>
                    </a:lnTo>
                    <a:lnTo>
                      <a:pt x="1127" y="5"/>
                    </a:lnTo>
                    <a:lnTo>
                      <a:pt x="1127" y="5"/>
                    </a:lnTo>
                    <a:lnTo>
                      <a:pt x="1129" y="5"/>
                    </a:lnTo>
                    <a:lnTo>
                      <a:pt x="1129" y="5"/>
                    </a:lnTo>
                    <a:lnTo>
                      <a:pt x="1129" y="7"/>
                    </a:lnTo>
                    <a:lnTo>
                      <a:pt x="1129" y="7"/>
                    </a:lnTo>
                    <a:lnTo>
                      <a:pt x="1129" y="9"/>
                    </a:lnTo>
                    <a:lnTo>
                      <a:pt x="1129" y="9"/>
                    </a:lnTo>
                    <a:lnTo>
                      <a:pt x="1129" y="12"/>
                    </a:lnTo>
                    <a:lnTo>
                      <a:pt x="1129" y="35"/>
                    </a:lnTo>
                    <a:lnTo>
                      <a:pt x="1129" y="35"/>
                    </a:lnTo>
                    <a:lnTo>
                      <a:pt x="1129" y="35"/>
                    </a:lnTo>
                    <a:lnTo>
                      <a:pt x="1129" y="38"/>
                    </a:lnTo>
                    <a:lnTo>
                      <a:pt x="1129" y="38"/>
                    </a:lnTo>
                    <a:lnTo>
                      <a:pt x="1129" y="40"/>
                    </a:lnTo>
                    <a:lnTo>
                      <a:pt x="1127" y="40"/>
                    </a:lnTo>
                    <a:lnTo>
                      <a:pt x="1127" y="40"/>
                    </a:lnTo>
                    <a:lnTo>
                      <a:pt x="1127" y="42"/>
                    </a:lnTo>
                    <a:lnTo>
                      <a:pt x="1127" y="42"/>
                    </a:lnTo>
                    <a:lnTo>
                      <a:pt x="1124" y="42"/>
                    </a:lnTo>
                    <a:lnTo>
                      <a:pt x="1124" y="42"/>
                    </a:lnTo>
                    <a:lnTo>
                      <a:pt x="1124" y="45"/>
                    </a:lnTo>
                    <a:lnTo>
                      <a:pt x="1122" y="45"/>
                    </a:lnTo>
                    <a:lnTo>
                      <a:pt x="1122" y="45"/>
                    </a:lnTo>
                    <a:lnTo>
                      <a:pt x="1120" y="45"/>
                    </a:lnTo>
                    <a:lnTo>
                      <a:pt x="1120" y="45"/>
                    </a:lnTo>
                    <a:lnTo>
                      <a:pt x="1120" y="47"/>
                    </a:lnTo>
                    <a:lnTo>
                      <a:pt x="1122" y="47"/>
                    </a:lnTo>
                    <a:lnTo>
                      <a:pt x="1122" y="47"/>
                    </a:lnTo>
                    <a:lnTo>
                      <a:pt x="1124" y="47"/>
                    </a:lnTo>
                    <a:lnTo>
                      <a:pt x="1124" y="50"/>
                    </a:lnTo>
                    <a:lnTo>
                      <a:pt x="1124" y="50"/>
                    </a:lnTo>
                    <a:lnTo>
                      <a:pt x="1127" y="50"/>
                    </a:lnTo>
                    <a:lnTo>
                      <a:pt x="1127" y="50"/>
                    </a:lnTo>
                    <a:lnTo>
                      <a:pt x="1127" y="52"/>
                    </a:lnTo>
                    <a:lnTo>
                      <a:pt x="1127" y="52"/>
                    </a:lnTo>
                    <a:lnTo>
                      <a:pt x="1129" y="54"/>
                    </a:lnTo>
                    <a:lnTo>
                      <a:pt x="1129" y="54"/>
                    </a:lnTo>
                    <a:lnTo>
                      <a:pt x="1129" y="54"/>
                    </a:lnTo>
                    <a:lnTo>
                      <a:pt x="1129" y="57"/>
                    </a:lnTo>
                    <a:lnTo>
                      <a:pt x="1129" y="57"/>
                    </a:lnTo>
                    <a:lnTo>
                      <a:pt x="1129" y="59"/>
                    </a:lnTo>
                    <a:lnTo>
                      <a:pt x="1129" y="80"/>
                    </a:lnTo>
                    <a:lnTo>
                      <a:pt x="1129" y="80"/>
                    </a:lnTo>
                    <a:lnTo>
                      <a:pt x="1129" y="83"/>
                    </a:lnTo>
                    <a:lnTo>
                      <a:pt x="1129" y="83"/>
                    </a:lnTo>
                    <a:lnTo>
                      <a:pt x="1129" y="85"/>
                    </a:lnTo>
                    <a:lnTo>
                      <a:pt x="1129" y="85"/>
                    </a:lnTo>
                    <a:lnTo>
                      <a:pt x="1127" y="87"/>
                    </a:lnTo>
                    <a:lnTo>
                      <a:pt x="1127" y="87"/>
                    </a:lnTo>
                    <a:lnTo>
                      <a:pt x="1127" y="90"/>
                    </a:lnTo>
                    <a:lnTo>
                      <a:pt x="1124" y="90"/>
                    </a:lnTo>
                    <a:lnTo>
                      <a:pt x="1124" y="90"/>
                    </a:lnTo>
                    <a:lnTo>
                      <a:pt x="1122" y="90"/>
                    </a:lnTo>
                    <a:lnTo>
                      <a:pt x="1122" y="92"/>
                    </a:lnTo>
                    <a:lnTo>
                      <a:pt x="1120" y="92"/>
                    </a:lnTo>
                    <a:lnTo>
                      <a:pt x="1120" y="92"/>
                    </a:lnTo>
                    <a:lnTo>
                      <a:pt x="1117" y="92"/>
                    </a:lnTo>
                    <a:lnTo>
                      <a:pt x="1115" y="92"/>
                    </a:lnTo>
                    <a:lnTo>
                      <a:pt x="1113" y="92"/>
                    </a:lnTo>
                    <a:lnTo>
                      <a:pt x="1110" y="92"/>
                    </a:lnTo>
                    <a:lnTo>
                      <a:pt x="1110" y="92"/>
                    </a:lnTo>
                    <a:lnTo>
                      <a:pt x="1106" y="92"/>
                    </a:lnTo>
                    <a:close/>
                    <a:moveTo>
                      <a:pt x="1115" y="78"/>
                    </a:moveTo>
                    <a:lnTo>
                      <a:pt x="1115" y="59"/>
                    </a:lnTo>
                    <a:lnTo>
                      <a:pt x="1115" y="57"/>
                    </a:lnTo>
                    <a:lnTo>
                      <a:pt x="1115" y="57"/>
                    </a:lnTo>
                    <a:lnTo>
                      <a:pt x="1115" y="54"/>
                    </a:lnTo>
                    <a:lnTo>
                      <a:pt x="1115" y="54"/>
                    </a:lnTo>
                    <a:lnTo>
                      <a:pt x="1115" y="54"/>
                    </a:lnTo>
                    <a:lnTo>
                      <a:pt x="1113" y="52"/>
                    </a:lnTo>
                    <a:lnTo>
                      <a:pt x="1113" y="52"/>
                    </a:lnTo>
                    <a:lnTo>
                      <a:pt x="1113" y="52"/>
                    </a:lnTo>
                    <a:lnTo>
                      <a:pt x="1113" y="52"/>
                    </a:lnTo>
                    <a:lnTo>
                      <a:pt x="1110" y="52"/>
                    </a:lnTo>
                    <a:lnTo>
                      <a:pt x="1110" y="50"/>
                    </a:lnTo>
                    <a:lnTo>
                      <a:pt x="1110" y="50"/>
                    </a:lnTo>
                    <a:lnTo>
                      <a:pt x="1108" y="50"/>
                    </a:lnTo>
                    <a:lnTo>
                      <a:pt x="1106" y="50"/>
                    </a:lnTo>
                    <a:lnTo>
                      <a:pt x="1106" y="83"/>
                    </a:lnTo>
                    <a:lnTo>
                      <a:pt x="1108" y="83"/>
                    </a:lnTo>
                    <a:lnTo>
                      <a:pt x="1110" y="83"/>
                    </a:lnTo>
                    <a:lnTo>
                      <a:pt x="1110" y="83"/>
                    </a:lnTo>
                    <a:lnTo>
                      <a:pt x="1113" y="83"/>
                    </a:lnTo>
                    <a:lnTo>
                      <a:pt x="1113" y="83"/>
                    </a:lnTo>
                    <a:lnTo>
                      <a:pt x="1113" y="83"/>
                    </a:lnTo>
                    <a:lnTo>
                      <a:pt x="1113" y="83"/>
                    </a:lnTo>
                    <a:lnTo>
                      <a:pt x="1115" y="80"/>
                    </a:lnTo>
                    <a:lnTo>
                      <a:pt x="1115" y="80"/>
                    </a:lnTo>
                    <a:lnTo>
                      <a:pt x="1115" y="80"/>
                    </a:lnTo>
                    <a:lnTo>
                      <a:pt x="1115" y="78"/>
                    </a:lnTo>
                    <a:lnTo>
                      <a:pt x="1115" y="78"/>
                    </a:lnTo>
                    <a:close/>
                    <a:moveTo>
                      <a:pt x="1115" y="31"/>
                    </a:moveTo>
                    <a:lnTo>
                      <a:pt x="1115" y="12"/>
                    </a:lnTo>
                    <a:lnTo>
                      <a:pt x="1115" y="12"/>
                    </a:lnTo>
                    <a:lnTo>
                      <a:pt x="1115" y="12"/>
                    </a:lnTo>
                    <a:lnTo>
                      <a:pt x="1115" y="12"/>
                    </a:lnTo>
                    <a:lnTo>
                      <a:pt x="1115" y="12"/>
                    </a:lnTo>
                    <a:lnTo>
                      <a:pt x="1115" y="12"/>
                    </a:lnTo>
                    <a:lnTo>
                      <a:pt x="1113" y="12"/>
                    </a:lnTo>
                    <a:lnTo>
                      <a:pt x="1110" y="12"/>
                    </a:lnTo>
                    <a:lnTo>
                      <a:pt x="1110" y="12"/>
                    </a:lnTo>
                    <a:lnTo>
                      <a:pt x="1110" y="12"/>
                    </a:lnTo>
                    <a:lnTo>
                      <a:pt x="1108" y="12"/>
                    </a:lnTo>
                    <a:lnTo>
                      <a:pt x="1108" y="12"/>
                    </a:lnTo>
                    <a:lnTo>
                      <a:pt x="1108" y="12"/>
                    </a:lnTo>
                    <a:lnTo>
                      <a:pt x="1108" y="12"/>
                    </a:lnTo>
                    <a:lnTo>
                      <a:pt x="1108" y="12"/>
                    </a:lnTo>
                    <a:lnTo>
                      <a:pt x="1108" y="12"/>
                    </a:lnTo>
                    <a:lnTo>
                      <a:pt x="1106" y="12"/>
                    </a:lnTo>
                    <a:lnTo>
                      <a:pt x="1106" y="12"/>
                    </a:lnTo>
                    <a:lnTo>
                      <a:pt x="1106" y="14"/>
                    </a:lnTo>
                    <a:lnTo>
                      <a:pt x="1106" y="40"/>
                    </a:lnTo>
                    <a:lnTo>
                      <a:pt x="1108" y="40"/>
                    </a:lnTo>
                    <a:lnTo>
                      <a:pt x="1110" y="40"/>
                    </a:lnTo>
                    <a:lnTo>
                      <a:pt x="1110" y="40"/>
                    </a:lnTo>
                    <a:lnTo>
                      <a:pt x="1110" y="40"/>
                    </a:lnTo>
                    <a:lnTo>
                      <a:pt x="1110" y="38"/>
                    </a:lnTo>
                    <a:lnTo>
                      <a:pt x="1113" y="38"/>
                    </a:lnTo>
                    <a:lnTo>
                      <a:pt x="1113" y="38"/>
                    </a:lnTo>
                    <a:lnTo>
                      <a:pt x="1113" y="38"/>
                    </a:lnTo>
                    <a:lnTo>
                      <a:pt x="1113" y="35"/>
                    </a:lnTo>
                    <a:lnTo>
                      <a:pt x="1115" y="35"/>
                    </a:lnTo>
                    <a:lnTo>
                      <a:pt x="1115" y="35"/>
                    </a:lnTo>
                    <a:lnTo>
                      <a:pt x="1115" y="33"/>
                    </a:lnTo>
                    <a:lnTo>
                      <a:pt x="1115" y="33"/>
                    </a:lnTo>
                    <a:lnTo>
                      <a:pt x="1115" y="31"/>
                    </a:lnTo>
                    <a:close/>
                    <a:moveTo>
                      <a:pt x="1002" y="80"/>
                    </a:moveTo>
                    <a:lnTo>
                      <a:pt x="1002" y="104"/>
                    </a:lnTo>
                    <a:lnTo>
                      <a:pt x="983" y="104"/>
                    </a:lnTo>
                    <a:lnTo>
                      <a:pt x="983" y="57"/>
                    </a:lnTo>
                    <a:lnTo>
                      <a:pt x="980" y="57"/>
                    </a:lnTo>
                    <a:lnTo>
                      <a:pt x="978" y="59"/>
                    </a:lnTo>
                    <a:lnTo>
                      <a:pt x="976" y="59"/>
                    </a:lnTo>
                    <a:lnTo>
                      <a:pt x="971" y="59"/>
                    </a:lnTo>
                    <a:lnTo>
                      <a:pt x="964" y="59"/>
                    </a:lnTo>
                    <a:lnTo>
                      <a:pt x="964" y="59"/>
                    </a:lnTo>
                    <a:lnTo>
                      <a:pt x="964" y="47"/>
                    </a:lnTo>
                    <a:lnTo>
                      <a:pt x="964" y="47"/>
                    </a:lnTo>
                    <a:lnTo>
                      <a:pt x="966" y="47"/>
                    </a:lnTo>
                    <a:lnTo>
                      <a:pt x="969" y="47"/>
                    </a:lnTo>
                    <a:lnTo>
                      <a:pt x="969" y="47"/>
                    </a:lnTo>
                    <a:lnTo>
                      <a:pt x="971" y="47"/>
                    </a:lnTo>
                    <a:lnTo>
                      <a:pt x="971" y="47"/>
                    </a:lnTo>
                    <a:lnTo>
                      <a:pt x="973" y="47"/>
                    </a:lnTo>
                    <a:lnTo>
                      <a:pt x="973" y="47"/>
                    </a:lnTo>
                    <a:lnTo>
                      <a:pt x="973" y="47"/>
                    </a:lnTo>
                    <a:lnTo>
                      <a:pt x="976" y="45"/>
                    </a:lnTo>
                    <a:lnTo>
                      <a:pt x="976" y="45"/>
                    </a:lnTo>
                    <a:lnTo>
                      <a:pt x="976" y="45"/>
                    </a:lnTo>
                    <a:lnTo>
                      <a:pt x="976" y="42"/>
                    </a:lnTo>
                    <a:lnTo>
                      <a:pt x="978" y="42"/>
                    </a:lnTo>
                    <a:lnTo>
                      <a:pt x="978" y="42"/>
                    </a:lnTo>
                    <a:lnTo>
                      <a:pt x="978" y="40"/>
                    </a:lnTo>
                    <a:lnTo>
                      <a:pt x="978" y="40"/>
                    </a:lnTo>
                    <a:lnTo>
                      <a:pt x="990" y="21"/>
                    </a:lnTo>
                    <a:lnTo>
                      <a:pt x="969" y="21"/>
                    </a:lnTo>
                    <a:lnTo>
                      <a:pt x="969" y="9"/>
                    </a:lnTo>
                    <a:lnTo>
                      <a:pt x="992" y="9"/>
                    </a:lnTo>
                    <a:lnTo>
                      <a:pt x="997" y="0"/>
                    </a:lnTo>
                    <a:lnTo>
                      <a:pt x="1020" y="0"/>
                    </a:lnTo>
                    <a:lnTo>
                      <a:pt x="1016" y="9"/>
                    </a:lnTo>
                    <a:lnTo>
                      <a:pt x="1023" y="9"/>
                    </a:lnTo>
                    <a:lnTo>
                      <a:pt x="1030" y="9"/>
                    </a:lnTo>
                    <a:lnTo>
                      <a:pt x="1037" y="9"/>
                    </a:lnTo>
                    <a:lnTo>
                      <a:pt x="1044" y="9"/>
                    </a:lnTo>
                    <a:lnTo>
                      <a:pt x="1051" y="9"/>
                    </a:lnTo>
                    <a:lnTo>
                      <a:pt x="1058" y="9"/>
                    </a:lnTo>
                    <a:lnTo>
                      <a:pt x="1065" y="9"/>
                    </a:lnTo>
                    <a:lnTo>
                      <a:pt x="1072" y="9"/>
                    </a:lnTo>
                    <a:lnTo>
                      <a:pt x="1072" y="21"/>
                    </a:lnTo>
                    <a:lnTo>
                      <a:pt x="1065" y="21"/>
                    </a:lnTo>
                    <a:lnTo>
                      <a:pt x="1056" y="21"/>
                    </a:lnTo>
                    <a:lnTo>
                      <a:pt x="1049" y="21"/>
                    </a:lnTo>
                    <a:lnTo>
                      <a:pt x="1039" y="21"/>
                    </a:lnTo>
                    <a:lnTo>
                      <a:pt x="1032" y="21"/>
                    </a:lnTo>
                    <a:lnTo>
                      <a:pt x="1025" y="21"/>
                    </a:lnTo>
                    <a:lnTo>
                      <a:pt x="1018" y="21"/>
                    </a:lnTo>
                    <a:lnTo>
                      <a:pt x="1011" y="21"/>
                    </a:lnTo>
                    <a:lnTo>
                      <a:pt x="1006" y="31"/>
                    </a:lnTo>
                    <a:lnTo>
                      <a:pt x="1006" y="31"/>
                    </a:lnTo>
                    <a:lnTo>
                      <a:pt x="1009" y="28"/>
                    </a:lnTo>
                    <a:lnTo>
                      <a:pt x="1009" y="28"/>
                    </a:lnTo>
                    <a:lnTo>
                      <a:pt x="1009" y="28"/>
                    </a:lnTo>
                    <a:lnTo>
                      <a:pt x="1011" y="28"/>
                    </a:lnTo>
                    <a:lnTo>
                      <a:pt x="1011" y="28"/>
                    </a:lnTo>
                    <a:lnTo>
                      <a:pt x="1013" y="28"/>
                    </a:lnTo>
                    <a:lnTo>
                      <a:pt x="1016" y="28"/>
                    </a:lnTo>
                    <a:lnTo>
                      <a:pt x="1020" y="28"/>
                    </a:lnTo>
                    <a:lnTo>
                      <a:pt x="1025" y="28"/>
                    </a:lnTo>
                    <a:lnTo>
                      <a:pt x="1028" y="28"/>
                    </a:lnTo>
                    <a:lnTo>
                      <a:pt x="1032" y="28"/>
                    </a:lnTo>
                    <a:lnTo>
                      <a:pt x="1035" y="28"/>
                    </a:lnTo>
                    <a:lnTo>
                      <a:pt x="1039" y="28"/>
                    </a:lnTo>
                    <a:lnTo>
                      <a:pt x="1046" y="28"/>
                    </a:lnTo>
                    <a:lnTo>
                      <a:pt x="1054" y="28"/>
                    </a:lnTo>
                    <a:lnTo>
                      <a:pt x="1056" y="28"/>
                    </a:lnTo>
                    <a:lnTo>
                      <a:pt x="1058" y="28"/>
                    </a:lnTo>
                    <a:lnTo>
                      <a:pt x="1061" y="28"/>
                    </a:lnTo>
                    <a:lnTo>
                      <a:pt x="1061" y="28"/>
                    </a:lnTo>
                    <a:lnTo>
                      <a:pt x="1063" y="31"/>
                    </a:lnTo>
                    <a:lnTo>
                      <a:pt x="1065" y="31"/>
                    </a:lnTo>
                    <a:lnTo>
                      <a:pt x="1065" y="31"/>
                    </a:lnTo>
                    <a:lnTo>
                      <a:pt x="1068" y="33"/>
                    </a:lnTo>
                    <a:lnTo>
                      <a:pt x="1068" y="33"/>
                    </a:lnTo>
                    <a:lnTo>
                      <a:pt x="1068" y="33"/>
                    </a:lnTo>
                    <a:lnTo>
                      <a:pt x="1068" y="35"/>
                    </a:lnTo>
                    <a:lnTo>
                      <a:pt x="1070" y="35"/>
                    </a:lnTo>
                    <a:lnTo>
                      <a:pt x="1070" y="38"/>
                    </a:lnTo>
                    <a:lnTo>
                      <a:pt x="1070" y="40"/>
                    </a:lnTo>
                    <a:lnTo>
                      <a:pt x="1070" y="40"/>
                    </a:lnTo>
                    <a:lnTo>
                      <a:pt x="1070" y="42"/>
                    </a:lnTo>
                    <a:lnTo>
                      <a:pt x="1070" y="90"/>
                    </a:lnTo>
                    <a:lnTo>
                      <a:pt x="1070" y="92"/>
                    </a:lnTo>
                    <a:lnTo>
                      <a:pt x="1070" y="92"/>
                    </a:lnTo>
                    <a:lnTo>
                      <a:pt x="1070" y="94"/>
                    </a:lnTo>
                    <a:lnTo>
                      <a:pt x="1068" y="94"/>
                    </a:lnTo>
                    <a:lnTo>
                      <a:pt x="1068" y="97"/>
                    </a:lnTo>
                    <a:lnTo>
                      <a:pt x="1068" y="97"/>
                    </a:lnTo>
                    <a:lnTo>
                      <a:pt x="1065" y="99"/>
                    </a:lnTo>
                    <a:lnTo>
                      <a:pt x="1065" y="99"/>
                    </a:lnTo>
                    <a:lnTo>
                      <a:pt x="1063" y="102"/>
                    </a:lnTo>
                    <a:lnTo>
                      <a:pt x="1063" y="102"/>
                    </a:lnTo>
                    <a:lnTo>
                      <a:pt x="1061" y="102"/>
                    </a:lnTo>
                    <a:lnTo>
                      <a:pt x="1061" y="102"/>
                    </a:lnTo>
                    <a:lnTo>
                      <a:pt x="1058" y="102"/>
                    </a:lnTo>
                    <a:lnTo>
                      <a:pt x="1056" y="104"/>
                    </a:lnTo>
                    <a:lnTo>
                      <a:pt x="1056" y="104"/>
                    </a:lnTo>
                    <a:lnTo>
                      <a:pt x="1054" y="104"/>
                    </a:lnTo>
                    <a:lnTo>
                      <a:pt x="1035" y="104"/>
                    </a:lnTo>
                    <a:lnTo>
                      <a:pt x="1035" y="92"/>
                    </a:lnTo>
                    <a:lnTo>
                      <a:pt x="1046" y="92"/>
                    </a:lnTo>
                    <a:lnTo>
                      <a:pt x="1046" y="92"/>
                    </a:lnTo>
                    <a:lnTo>
                      <a:pt x="1046" y="92"/>
                    </a:lnTo>
                    <a:lnTo>
                      <a:pt x="1049" y="92"/>
                    </a:lnTo>
                    <a:lnTo>
                      <a:pt x="1049" y="92"/>
                    </a:lnTo>
                    <a:lnTo>
                      <a:pt x="1049" y="92"/>
                    </a:lnTo>
                    <a:lnTo>
                      <a:pt x="1049" y="92"/>
                    </a:lnTo>
                    <a:lnTo>
                      <a:pt x="1049" y="92"/>
                    </a:lnTo>
                    <a:lnTo>
                      <a:pt x="1049" y="92"/>
                    </a:lnTo>
                    <a:lnTo>
                      <a:pt x="1051" y="90"/>
                    </a:lnTo>
                    <a:lnTo>
                      <a:pt x="1051" y="90"/>
                    </a:lnTo>
                    <a:lnTo>
                      <a:pt x="1051" y="87"/>
                    </a:lnTo>
                    <a:lnTo>
                      <a:pt x="1051" y="87"/>
                    </a:lnTo>
                    <a:lnTo>
                      <a:pt x="1051" y="80"/>
                    </a:lnTo>
                    <a:lnTo>
                      <a:pt x="1042" y="80"/>
                    </a:lnTo>
                    <a:lnTo>
                      <a:pt x="1037" y="80"/>
                    </a:lnTo>
                    <a:lnTo>
                      <a:pt x="1032" y="80"/>
                    </a:lnTo>
                    <a:lnTo>
                      <a:pt x="1028" y="80"/>
                    </a:lnTo>
                    <a:lnTo>
                      <a:pt x="1023" y="80"/>
                    </a:lnTo>
                    <a:lnTo>
                      <a:pt x="1016" y="80"/>
                    </a:lnTo>
                    <a:lnTo>
                      <a:pt x="1011" y="80"/>
                    </a:lnTo>
                    <a:lnTo>
                      <a:pt x="1002" y="80"/>
                    </a:lnTo>
                    <a:close/>
                    <a:moveTo>
                      <a:pt x="1051" y="68"/>
                    </a:moveTo>
                    <a:lnTo>
                      <a:pt x="1051" y="59"/>
                    </a:lnTo>
                    <a:lnTo>
                      <a:pt x="1044" y="59"/>
                    </a:lnTo>
                    <a:lnTo>
                      <a:pt x="1037" y="59"/>
                    </a:lnTo>
                    <a:lnTo>
                      <a:pt x="1032" y="59"/>
                    </a:lnTo>
                    <a:lnTo>
                      <a:pt x="1025" y="59"/>
                    </a:lnTo>
                    <a:lnTo>
                      <a:pt x="1020" y="59"/>
                    </a:lnTo>
                    <a:lnTo>
                      <a:pt x="1016" y="59"/>
                    </a:lnTo>
                    <a:lnTo>
                      <a:pt x="1009" y="59"/>
                    </a:lnTo>
                    <a:lnTo>
                      <a:pt x="1002" y="59"/>
                    </a:lnTo>
                    <a:lnTo>
                      <a:pt x="1002" y="68"/>
                    </a:lnTo>
                    <a:lnTo>
                      <a:pt x="1009" y="68"/>
                    </a:lnTo>
                    <a:lnTo>
                      <a:pt x="1016" y="68"/>
                    </a:lnTo>
                    <a:lnTo>
                      <a:pt x="1020" y="68"/>
                    </a:lnTo>
                    <a:lnTo>
                      <a:pt x="1025" y="68"/>
                    </a:lnTo>
                    <a:lnTo>
                      <a:pt x="1032" y="68"/>
                    </a:lnTo>
                    <a:lnTo>
                      <a:pt x="1037" y="68"/>
                    </a:lnTo>
                    <a:lnTo>
                      <a:pt x="1044" y="68"/>
                    </a:lnTo>
                    <a:lnTo>
                      <a:pt x="1051" y="68"/>
                    </a:lnTo>
                    <a:close/>
                    <a:moveTo>
                      <a:pt x="1051" y="50"/>
                    </a:moveTo>
                    <a:lnTo>
                      <a:pt x="1051" y="38"/>
                    </a:lnTo>
                    <a:lnTo>
                      <a:pt x="1044" y="38"/>
                    </a:lnTo>
                    <a:lnTo>
                      <a:pt x="1039" y="38"/>
                    </a:lnTo>
                    <a:lnTo>
                      <a:pt x="1035" y="38"/>
                    </a:lnTo>
                    <a:lnTo>
                      <a:pt x="1030" y="38"/>
                    </a:lnTo>
                    <a:lnTo>
                      <a:pt x="1028" y="38"/>
                    </a:lnTo>
                    <a:lnTo>
                      <a:pt x="1023" y="38"/>
                    </a:lnTo>
                    <a:lnTo>
                      <a:pt x="1018" y="38"/>
                    </a:lnTo>
                    <a:lnTo>
                      <a:pt x="1013" y="38"/>
                    </a:lnTo>
                    <a:lnTo>
                      <a:pt x="1011" y="38"/>
                    </a:lnTo>
                    <a:lnTo>
                      <a:pt x="1009" y="38"/>
                    </a:lnTo>
                    <a:lnTo>
                      <a:pt x="1006" y="38"/>
                    </a:lnTo>
                    <a:lnTo>
                      <a:pt x="1006" y="40"/>
                    </a:lnTo>
                    <a:lnTo>
                      <a:pt x="1004" y="40"/>
                    </a:lnTo>
                    <a:lnTo>
                      <a:pt x="1004" y="40"/>
                    </a:lnTo>
                    <a:lnTo>
                      <a:pt x="1004" y="42"/>
                    </a:lnTo>
                    <a:lnTo>
                      <a:pt x="1002" y="45"/>
                    </a:lnTo>
                    <a:lnTo>
                      <a:pt x="1002" y="50"/>
                    </a:lnTo>
                    <a:lnTo>
                      <a:pt x="1009" y="50"/>
                    </a:lnTo>
                    <a:lnTo>
                      <a:pt x="1016" y="50"/>
                    </a:lnTo>
                    <a:lnTo>
                      <a:pt x="1020" y="50"/>
                    </a:lnTo>
                    <a:lnTo>
                      <a:pt x="1025" y="50"/>
                    </a:lnTo>
                    <a:lnTo>
                      <a:pt x="1032" y="50"/>
                    </a:lnTo>
                    <a:lnTo>
                      <a:pt x="1037" y="50"/>
                    </a:lnTo>
                    <a:lnTo>
                      <a:pt x="1044" y="50"/>
                    </a:lnTo>
                    <a:lnTo>
                      <a:pt x="1051" y="50"/>
                    </a:lnTo>
                    <a:close/>
                    <a:moveTo>
                      <a:pt x="881" y="104"/>
                    </a:moveTo>
                    <a:lnTo>
                      <a:pt x="874" y="104"/>
                    </a:lnTo>
                    <a:lnTo>
                      <a:pt x="874" y="94"/>
                    </a:lnTo>
                    <a:lnTo>
                      <a:pt x="874" y="94"/>
                    </a:lnTo>
                    <a:lnTo>
                      <a:pt x="876" y="94"/>
                    </a:lnTo>
                    <a:lnTo>
                      <a:pt x="876" y="94"/>
                    </a:lnTo>
                    <a:lnTo>
                      <a:pt x="876" y="94"/>
                    </a:lnTo>
                    <a:lnTo>
                      <a:pt x="879" y="94"/>
                    </a:lnTo>
                    <a:lnTo>
                      <a:pt x="879" y="92"/>
                    </a:lnTo>
                    <a:lnTo>
                      <a:pt x="879" y="92"/>
                    </a:lnTo>
                    <a:lnTo>
                      <a:pt x="879" y="90"/>
                    </a:lnTo>
                    <a:lnTo>
                      <a:pt x="881" y="90"/>
                    </a:lnTo>
                    <a:lnTo>
                      <a:pt x="886" y="54"/>
                    </a:lnTo>
                    <a:lnTo>
                      <a:pt x="876" y="54"/>
                    </a:lnTo>
                    <a:lnTo>
                      <a:pt x="876" y="42"/>
                    </a:lnTo>
                    <a:lnTo>
                      <a:pt x="883" y="42"/>
                    </a:lnTo>
                    <a:lnTo>
                      <a:pt x="891" y="42"/>
                    </a:lnTo>
                    <a:lnTo>
                      <a:pt x="893" y="42"/>
                    </a:lnTo>
                    <a:lnTo>
                      <a:pt x="898" y="42"/>
                    </a:lnTo>
                    <a:lnTo>
                      <a:pt x="900" y="42"/>
                    </a:lnTo>
                    <a:lnTo>
                      <a:pt x="907" y="42"/>
                    </a:lnTo>
                    <a:lnTo>
                      <a:pt x="917" y="42"/>
                    </a:lnTo>
                    <a:lnTo>
                      <a:pt x="928" y="42"/>
                    </a:lnTo>
                    <a:lnTo>
                      <a:pt x="931" y="42"/>
                    </a:lnTo>
                    <a:lnTo>
                      <a:pt x="931" y="42"/>
                    </a:lnTo>
                    <a:lnTo>
                      <a:pt x="933" y="45"/>
                    </a:lnTo>
                    <a:lnTo>
                      <a:pt x="935" y="45"/>
                    </a:lnTo>
                    <a:lnTo>
                      <a:pt x="935" y="45"/>
                    </a:lnTo>
                    <a:lnTo>
                      <a:pt x="938" y="45"/>
                    </a:lnTo>
                    <a:lnTo>
                      <a:pt x="938" y="47"/>
                    </a:lnTo>
                    <a:lnTo>
                      <a:pt x="940" y="47"/>
                    </a:lnTo>
                    <a:lnTo>
                      <a:pt x="940" y="47"/>
                    </a:lnTo>
                    <a:lnTo>
                      <a:pt x="940" y="50"/>
                    </a:lnTo>
                    <a:lnTo>
                      <a:pt x="940" y="50"/>
                    </a:lnTo>
                    <a:lnTo>
                      <a:pt x="943" y="52"/>
                    </a:lnTo>
                    <a:lnTo>
                      <a:pt x="943" y="52"/>
                    </a:lnTo>
                    <a:lnTo>
                      <a:pt x="943" y="54"/>
                    </a:lnTo>
                    <a:lnTo>
                      <a:pt x="943" y="57"/>
                    </a:lnTo>
                    <a:lnTo>
                      <a:pt x="943" y="57"/>
                    </a:lnTo>
                    <a:lnTo>
                      <a:pt x="943" y="90"/>
                    </a:lnTo>
                    <a:lnTo>
                      <a:pt x="943" y="92"/>
                    </a:lnTo>
                    <a:lnTo>
                      <a:pt x="943" y="92"/>
                    </a:lnTo>
                    <a:lnTo>
                      <a:pt x="943" y="94"/>
                    </a:lnTo>
                    <a:lnTo>
                      <a:pt x="940" y="94"/>
                    </a:lnTo>
                    <a:lnTo>
                      <a:pt x="940" y="97"/>
                    </a:lnTo>
                    <a:lnTo>
                      <a:pt x="940" y="97"/>
                    </a:lnTo>
                    <a:lnTo>
                      <a:pt x="940" y="99"/>
                    </a:lnTo>
                    <a:lnTo>
                      <a:pt x="938" y="99"/>
                    </a:lnTo>
                    <a:lnTo>
                      <a:pt x="938" y="102"/>
                    </a:lnTo>
                    <a:lnTo>
                      <a:pt x="935" y="102"/>
                    </a:lnTo>
                    <a:lnTo>
                      <a:pt x="935" y="102"/>
                    </a:lnTo>
                    <a:lnTo>
                      <a:pt x="933" y="102"/>
                    </a:lnTo>
                    <a:lnTo>
                      <a:pt x="931" y="102"/>
                    </a:lnTo>
                    <a:lnTo>
                      <a:pt x="931" y="104"/>
                    </a:lnTo>
                    <a:lnTo>
                      <a:pt x="928" y="104"/>
                    </a:lnTo>
                    <a:lnTo>
                      <a:pt x="926" y="104"/>
                    </a:lnTo>
                    <a:lnTo>
                      <a:pt x="907" y="104"/>
                    </a:lnTo>
                    <a:lnTo>
                      <a:pt x="907" y="94"/>
                    </a:lnTo>
                    <a:lnTo>
                      <a:pt x="912" y="94"/>
                    </a:lnTo>
                    <a:lnTo>
                      <a:pt x="914" y="94"/>
                    </a:lnTo>
                    <a:lnTo>
                      <a:pt x="914" y="94"/>
                    </a:lnTo>
                    <a:lnTo>
                      <a:pt x="917" y="94"/>
                    </a:lnTo>
                    <a:lnTo>
                      <a:pt x="917" y="94"/>
                    </a:lnTo>
                    <a:lnTo>
                      <a:pt x="919" y="94"/>
                    </a:lnTo>
                    <a:lnTo>
                      <a:pt x="919" y="92"/>
                    </a:lnTo>
                    <a:lnTo>
                      <a:pt x="921" y="92"/>
                    </a:lnTo>
                    <a:lnTo>
                      <a:pt x="921" y="92"/>
                    </a:lnTo>
                    <a:lnTo>
                      <a:pt x="924" y="90"/>
                    </a:lnTo>
                    <a:lnTo>
                      <a:pt x="924" y="90"/>
                    </a:lnTo>
                    <a:lnTo>
                      <a:pt x="924" y="87"/>
                    </a:lnTo>
                    <a:lnTo>
                      <a:pt x="924" y="87"/>
                    </a:lnTo>
                    <a:lnTo>
                      <a:pt x="924" y="85"/>
                    </a:lnTo>
                    <a:lnTo>
                      <a:pt x="924" y="54"/>
                    </a:lnTo>
                    <a:lnTo>
                      <a:pt x="905" y="54"/>
                    </a:lnTo>
                    <a:lnTo>
                      <a:pt x="898" y="90"/>
                    </a:lnTo>
                    <a:lnTo>
                      <a:pt x="898" y="92"/>
                    </a:lnTo>
                    <a:lnTo>
                      <a:pt x="898" y="92"/>
                    </a:lnTo>
                    <a:lnTo>
                      <a:pt x="898" y="94"/>
                    </a:lnTo>
                    <a:lnTo>
                      <a:pt x="898" y="94"/>
                    </a:lnTo>
                    <a:lnTo>
                      <a:pt x="895" y="97"/>
                    </a:lnTo>
                    <a:lnTo>
                      <a:pt x="895" y="97"/>
                    </a:lnTo>
                    <a:lnTo>
                      <a:pt x="893" y="99"/>
                    </a:lnTo>
                    <a:lnTo>
                      <a:pt x="893" y="99"/>
                    </a:lnTo>
                    <a:lnTo>
                      <a:pt x="891" y="102"/>
                    </a:lnTo>
                    <a:lnTo>
                      <a:pt x="891" y="102"/>
                    </a:lnTo>
                    <a:lnTo>
                      <a:pt x="888" y="102"/>
                    </a:lnTo>
                    <a:lnTo>
                      <a:pt x="886" y="104"/>
                    </a:lnTo>
                    <a:lnTo>
                      <a:pt x="883" y="104"/>
                    </a:lnTo>
                    <a:lnTo>
                      <a:pt x="881" y="104"/>
                    </a:lnTo>
                    <a:close/>
                    <a:moveTo>
                      <a:pt x="879" y="42"/>
                    </a:moveTo>
                    <a:lnTo>
                      <a:pt x="876" y="42"/>
                    </a:lnTo>
                    <a:lnTo>
                      <a:pt x="874" y="42"/>
                    </a:lnTo>
                    <a:lnTo>
                      <a:pt x="872" y="42"/>
                    </a:lnTo>
                    <a:lnTo>
                      <a:pt x="872" y="42"/>
                    </a:lnTo>
                    <a:lnTo>
                      <a:pt x="872" y="33"/>
                    </a:lnTo>
                    <a:lnTo>
                      <a:pt x="872" y="33"/>
                    </a:lnTo>
                    <a:lnTo>
                      <a:pt x="874" y="33"/>
                    </a:lnTo>
                    <a:lnTo>
                      <a:pt x="874" y="31"/>
                    </a:lnTo>
                    <a:lnTo>
                      <a:pt x="876" y="31"/>
                    </a:lnTo>
                    <a:lnTo>
                      <a:pt x="876" y="31"/>
                    </a:lnTo>
                    <a:lnTo>
                      <a:pt x="876" y="31"/>
                    </a:lnTo>
                    <a:lnTo>
                      <a:pt x="879" y="28"/>
                    </a:lnTo>
                    <a:lnTo>
                      <a:pt x="879" y="26"/>
                    </a:lnTo>
                    <a:lnTo>
                      <a:pt x="879" y="24"/>
                    </a:lnTo>
                    <a:lnTo>
                      <a:pt x="881" y="21"/>
                    </a:lnTo>
                    <a:lnTo>
                      <a:pt x="881" y="19"/>
                    </a:lnTo>
                    <a:lnTo>
                      <a:pt x="883" y="14"/>
                    </a:lnTo>
                    <a:lnTo>
                      <a:pt x="888" y="14"/>
                    </a:lnTo>
                    <a:lnTo>
                      <a:pt x="891" y="14"/>
                    </a:lnTo>
                    <a:lnTo>
                      <a:pt x="893" y="14"/>
                    </a:lnTo>
                    <a:lnTo>
                      <a:pt x="893" y="14"/>
                    </a:lnTo>
                    <a:lnTo>
                      <a:pt x="893" y="14"/>
                    </a:lnTo>
                    <a:lnTo>
                      <a:pt x="895" y="14"/>
                    </a:lnTo>
                    <a:lnTo>
                      <a:pt x="898" y="14"/>
                    </a:lnTo>
                    <a:lnTo>
                      <a:pt x="902" y="14"/>
                    </a:lnTo>
                    <a:lnTo>
                      <a:pt x="895" y="33"/>
                    </a:lnTo>
                    <a:lnTo>
                      <a:pt x="895" y="33"/>
                    </a:lnTo>
                    <a:lnTo>
                      <a:pt x="895" y="35"/>
                    </a:lnTo>
                    <a:lnTo>
                      <a:pt x="895" y="35"/>
                    </a:lnTo>
                    <a:lnTo>
                      <a:pt x="893" y="38"/>
                    </a:lnTo>
                    <a:lnTo>
                      <a:pt x="893" y="38"/>
                    </a:lnTo>
                    <a:lnTo>
                      <a:pt x="893" y="38"/>
                    </a:lnTo>
                    <a:lnTo>
                      <a:pt x="891" y="38"/>
                    </a:lnTo>
                    <a:lnTo>
                      <a:pt x="891" y="40"/>
                    </a:lnTo>
                    <a:lnTo>
                      <a:pt x="891" y="40"/>
                    </a:lnTo>
                    <a:lnTo>
                      <a:pt x="888" y="40"/>
                    </a:lnTo>
                    <a:lnTo>
                      <a:pt x="886" y="40"/>
                    </a:lnTo>
                    <a:lnTo>
                      <a:pt x="886" y="40"/>
                    </a:lnTo>
                    <a:lnTo>
                      <a:pt x="883" y="40"/>
                    </a:lnTo>
                    <a:lnTo>
                      <a:pt x="879" y="42"/>
                    </a:lnTo>
                    <a:close/>
                    <a:moveTo>
                      <a:pt x="917" y="9"/>
                    </a:moveTo>
                    <a:lnTo>
                      <a:pt x="926" y="33"/>
                    </a:lnTo>
                    <a:lnTo>
                      <a:pt x="926" y="33"/>
                    </a:lnTo>
                    <a:lnTo>
                      <a:pt x="926" y="35"/>
                    </a:lnTo>
                    <a:lnTo>
                      <a:pt x="926" y="35"/>
                    </a:lnTo>
                    <a:lnTo>
                      <a:pt x="926" y="38"/>
                    </a:lnTo>
                    <a:lnTo>
                      <a:pt x="928" y="38"/>
                    </a:lnTo>
                    <a:lnTo>
                      <a:pt x="928" y="38"/>
                    </a:lnTo>
                    <a:lnTo>
                      <a:pt x="931" y="40"/>
                    </a:lnTo>
                    <a:lnTo>
                      <a:pt x="931" y="40"/>
                    </a:lnTo>
                    <a:lnTo>
                      <a:pt x="931" y="40"/>
                    </a:lnTo>
                    <a:lnTo>
                      <a:pt x="933" y="40"/>
                    </a:lnTo>
                    <a:lnTo>
                      <a:pt x="933" y="40"/>
                    </a:lnTo>
                    <a:lnTo>
                      <a:pt x="935" y="40"/>
                    </a:lnTo>
                    <a:lnTo>
                      <a:pt x="938" y="40"/>
                    </a:lnTo>
                    <a:lnTo>
                      <a:pt x="940" y="42"/>
                    </a:lnTo>
                    <a:lnTo>
                      <a:pt x="950" y="42"/>
                    </a:lnTo>
                    <a:lnTo>
                      <a:pt x="950" y="33"/>
                    </a:lnTo>
                    <a:lnTo>
                      <a:pt x="947" y="33"/>
                    </a:lnTo>
                    <a:lnTo>
                      <a:pt x="947" y="33"/>
                    </a:lnTo>
                    <a:lnTo>
                      <a:pt x="945" y="33"/>
                    </a:lnTo>
                    <a:lnTo>
                      <a:pt x="945" y="33"/>
                    </a:lnTo>
                    <a:lnTo>
                      <a:pt x="945" y="33"/>
                    </a:lnTo>
                    <a:lnTo>
                      <a:pt x="945" y="31"/>
                    </a:lnTo>
                    <a:lnTo>
                      <a:pt x="943" y="31"/>
                    </a:lnTo>
                    <a:lnTo>
                      <a:pt x="943" y="28"/>
                    </a:lnTo>
                    <a:lnTo>
                      <a:pt x="938" y="12"/>
                    </a:lnTo>
                    <a:lnTo>
                      <a:pt x="938" y="12"/>
                    </a:lnTo>
                    <a:lnTo>
                      <a:pt x="938" y="9"/>
                    </a:lnTo>
                    <a:lnTo>
                      <a:pt x="935" y="9"/>
                    </a:lnTo>
                    <a:lnTo>
                      <a:pt x="935" y="7"/>
                    </a:lnTo>
                    <a:lnTo>
                      <a:pt x="935" y="7"/>
                    </a:lnTo>
                    <a:lnTo>
                      <a:pt x="933" y="7"/>
                    </a:lnTo>
                    <a:lnTo>
                      <a:pt x="933" y="5"/>
                    </a:lnTo>
                    <a:lnTo>
                      <a:pt x="933" y="5"/>
                    </a:lnTo>
                    <a:lnTo>
                      <a:pt x="931" y="5"/>
                    </a:lnTo>
                    <a:lnTo>
                      <a:pt x="931" y="2"/>
                    </a:lnTo>
                    <a:lnTo>
                      <a:pt x="928" y="2"/>
                    </a:lnTo>
                    <a:lnTo>
                      <a:pt x="928" y="2"/>
                    </a:lnTo>
                    <a:lnTo>
                      <a:pt x="924" y="2"/>
                    </a:lnTo>
                    <a:lnTo>
                      <a:pt x="921" y="2"/>
                    </a:lnTo>
                    <a:lnTo>
                      <a:pt x="917" y="2"/>
                    </a:lnTo>
                    <a:lnTo>
                      <a:pt x="909" y="2"/>
                    </a:lnTo>
                    <a:lnTo>
                      <a:pt x="905" y="2"/>
                    </a:lnTo>
                    <a:lnTo>
                      <a:pt x="902" y="2"/>
                    </a:lnTo>
                    <a:lnTo>
                      <a:pt x="898" y="2"/>
                    </a:lnTo>
                    <a:lnTo>
                      <a:pt x="893" y="2"/>
                    </a:lnTo>
                    <a:lnTo>
                      <a:pt x="888" y="2"/>
                    </a:lnTo>
                    <a:lnTo>
                      <a:pt x="886" y="2"/>
                    </a:lnTo>
                    <a:lnTo>
                      <a:pt x="883" y="9"/>
                    </a:lnTo>
                    <a:lnTo>
                      <a:pt x="888" y="9"/>
                    </a:lnTo>
                    <a:lnTo>
                      <a:pt x="893" y="9"/>
                    </a:lnTo>
                    <a:lnTo>
                      <a:pt x="895" y="9"/>
                    </a:lnTo>
                    <a:lnTo>
                      <a:pt x="900" y="9"/>
                    </a:lnTo>
                    <a:lnTo>
                      <a:pt x="902" y="9"/>
                    </a:lnTo>
                    <a:lnTo>
                      <a:pt x="907" y="9"/>
                    </a:lnTo>
                    <a:lnTo>
                      <a:pt x="912" y="9"/>
                    </a:lnTo>
                    <a:lnTo>
                      <a:pt x="917" y="9"/>
                    </a:lnTo>
                    <a:close/>
                    <a:moveTo>
                      <a:pt x="869" y="31"/>
                    </a:moveTo>
                    <a:lnTo>
                      <a:pt x="869" y="104"/>
                    </a:lnTo>
                    <a:lnTo>
                      <a:pt x="850" y="104"/>
                    </a:lnTo>
                    <a:lnTo>
                      <a:pt x="850" y="47"/>
                    </a:lnTo>
                    <a:lnTo>
                      <a:pt x="843" y="47"/>
                    </a:lnTo>
                    <a:lnTo>
                      <a:pt x="841" y="47"/>
                    </a:lnTo>
                    <a:lnTo>
                      <a:pt x="841" y="38"/>
                    </a:lnTo>
                    <a:lnTo>
                      <a:pt x="843" y="38"/>
                    </a:lnTo>
                    <a:lnTo>
                      <a:pt x="843" y="38"/>
                    </a:lnTo>
                    <a:lnTo>
                      <a:pt x="843" y="38"/>
                    </a:lnTo>
                    <a:lnTo>
                      <a:pt x="846" y="38"/>
                    </a:lnTo>
                    <a:lnTo>
                      <a:pt x="846" y="38"/>
                    </a:lnTo>
                    <a:lnTo>
                      <a:pt x="846" y="35"/>
                    </a:lnTo>
                    <a:lnTo>
                      <a:pt x="848" y="35"/>
                    </a:lnTo>
                    <a:lnTo>
                      <a:pt x="848" y="33"/>
                    </a:lnTo>
                    <a:lnTo>
                      <a:pt x="848" y="33"/>
                    </a:lnTo>
                    <a:lnTo>
                      <a:pt x="850" y="31"/>
                    </a:lnTo>
                    <a:lnTo>
                      <a:pt x="850" y="26"/>
                    </a:lnTo>
                    <a:lnTo>
                      <a:pt x="850" y="24"/>
                    </a:lnTo>
                    <a:lnTo>
                      <a:pt x="853" y="19"/>
                    </a:lnTo>
                    <a:lnTo>
                      <a:pt x="853" y="16"/>
                    </a:lnTo>
                    <a:lnTo>
                      <a:pt x="855" y="12"/>
                    </a:lnTo>
                    <a:lnTo>
                      <a:pt x="855" y="7"/>
                    </a:lnTo>
                    <a:lnTo>
                      <a:pt x="857" y="0"/>
                    </a:lnTo>
                    <a:lnTo>
                      <a:pt x="876" y="0"/>
                    </a:lnTo>
                    <a:lnTo>
                      <a:pt x="869" y="31"/>
                    </a:lnTo>
                    <a:close/>
                    <a:moveTo>
                      <a:pt x="874" y="94"/>
                    </a:moveTo>
                    <a:lnTo>
                      <a:pt x="874" y="104"/>
                    </a:lnTo>
                    <a:lnTo>
                      <a:pt x="874" y="94"/>
                    </a:lnTo>
                    <a:close/>
                    <a:moveTo>
                      <a:pt x="744" y="94"/>
                    </a:moveTo>
                    <a:lnTo>
                      <a:pt x="744" y="94"/>
                    </a:lnTo>
                    <a:lnTo>
                      <a:pt x="746" y="94"/>
                    </a:lnTo>
                    <a:lnTo>
                      <a:pt x="746" y="94"/>
                    </a:lnTo>
                    <a:lnTo>
                      <a:pt x="746" y="94"/>
                    </a:lnTo>
                    <a:lnTo>
                      <a:pt x="746" y="92"/>
                    </a:lnTo>
                    <a:lnTo>
                      <a:pt x="746" y="92"/>
                    </a:lnTo>
                    <a:lnTo>
                      <a:pt x="749" y="92"/>
                    </a:lnTo>
                    <a:lnTo>
                      <a:pt x="749" y="90"/>
                    </a:lnTo>
                    <a:lnTo>
                      <a:pt x="749" y="66"/>
                    </a:lnTo>
                    <a:lnTo>
                      <a:pt x="744" y="66"/>
                    </a:lnTo>
                    <a:lnTo>
                      <a:pt x="744" y="66"/>
                    </a:lnTo>
                    <a:lnTo>
                      <a:pt x="744" y="66"/>
                    </a:lnTo>
                    <a:lnTo>
                      <a:pt x="739" y="66"/>
                    </a:lnTo>
                    <a:lnTo>
                      <a:pt x="739" y="87"/>
                    </a:lnTo>
                    <a:lnTo>
                      <a:pt x="739" y="90"/>
                    </a:lnTo>
                    <a:lnTo>
                      <a:pt x="739" y="90"/>
                    </a:lnTo>
                    <a:lnTo>
                      <a:pt x="739" y="92"/>
                    </a:lnTo>
                    <a:lnTo>
                      <a:pt x="739" y="94"/>
                    </a:lnTo>
                    <a:lnTo>
                      <a:pt x="737" y="94"/>
                    </a:lnTo>
                    <a:lnTo>
                      <a:pt x="737" y="97"/>
                    </a:lnTo>
                    <a:lnTo>
                      <a:pt x="737" y="97"/>
                    </a:lnTo>
                    <a:lnTo>
                      <a:pt x="735" y="99"/>
                    </a:lnTo>
                    <a:lnTo>
                      <a:pt x="735" y="99"/>
                    </a:lnTo>
                    <a:lnTo>
                      <a:pt x="732" y="102"/>
                    </a:lnTo>
                    <a:lnTo>
                      <a:pt x="732" y="102"/>
                    </a:lnTo>
                    <a:lnTo>
                      <a:pt x="730" y="102"/>
                    </a:lnTo>
                    <a:lnTo>
                      <a:pt x="728" y="102"/>
                    </a:lnTo>
                    <a:lnTo>
                      <a:pt x="728" y="104"/>
                    </a:lnTo>
                    <a:lnTo>
                      <a:pt x="725" y="104"/>
                    </a:lnTo>
                    <a:lnTo>
                      <a:pt x="723" y="104"/>
                    </a:lnTo>
                    <a:lnTo>
                      <a:pt x="720" y="104"/>
                    </a:lnTo>
                    <a:lnTo>
                      <a:pt x="718" y="104"/>
                    </a:lnTo>
                    <a:lnTo>
                      <a:pt x="718" y="94"/>
                    </a:lnTo>
                    <a:lnTo>
                      <a:pt x="718" y="94"/>
                    </a:lnTo>
                    <a:lnTo>
                      <a:pt x="718" y="94"/>
                    </a:lnTo>
                    <a:lnTo>
                      <a:pt x="718" y="94"/>
                    </a:lnTo>
                    <a:lnTo>
                      <a:pt x="720" y="94"/>
                    </a:lnTo>
                    <a:lnTo>
                      <a:pt x="720" y="92"/>
                    </a:lnTo>
                    <a:lnTo>
                      <a:pt x="723" y="92"/>
                    </a:lnTo>
                    <a:lnTo>
                      <a:pt x="723" y="92"/>
                    </a:lnTo>
                    <a:lnTo>
                      <a:pt x="723" y="92"/>
                    </a:lnTo>
                    <a:lnTo>
                      <a:pt x="723" y="90"/>
                    </a:lnTo>
                    <a:lnTo>
                      <a:pt x="723" y="90"/>
                    </a:lnTo>
                    <a:lnTo>
                      <a:pt x="723" y="90"/>
                    </a:lnTo>
                    <a:lnTo>
                      <a:pt x="723" y="87"/>
                    </a:lnTo>
                    <a:lnTo>
                      <a:pt x="725" y="87"/>
                    </a:lnTo>
                    <a:lnTo>
                      <a:pt x="725" y="0"/>
                    </a:lnTo>
                    <a:lnTo>
                      <a:pt x="739" y="0"/>
                    </a:lnTo>
                    <a:lnTo>
                      <a:pt x="739" y="5"/>
                    </a:lnTo>
                    <a:lnTo>
                      <a:pt x="739" y="5"/>
                    </a:lnTo>
                    <a:lnTo>
                      <a:pt x="739" y="2"/>
                    </a:lnTo>
                    <a:lnTo>
                      <a:pt x="742" y="2"/>
                    </a:lnTo>
                    <a:lnTo>
                      <a:pt x="742" y="2"/>
                    </a:lnTo>
                    <a:lnTo>
                      <a:pt x="742" y="2"/>
                    </a:lnTo>
                    <a:lnTo>
                      <a:pt x="742" y="0"/>
                    </a:lnTo>
                    <a:lnTo>
                      <a:pt x="744" y="0"/>
                    </a:lnTo>
                    <a:lnTo>
                      <a:pt x="744" y="0"/>
                    </a:lnTo>
                    <a:lnTo>
                      <a:pt x="746" y="0"/>
                    </a:lnTo>
                    <a:lnTo>
                      <a:pt x="749" y="0"/>
                    </a:lnTo>
                    <a:lnTo>
                      <a:pt x="754" y="0"/>
                    </a:lnTo>
                    <a:lnTo>
                      <a:pt x="756" y="0"/>
                    </a:lnTo>
                    <a:lnTo>
                      <a:pt x="756" y="0"/>
                    </a:lnTo>
                    <a:lnTo>
                      <a:pt x="758" y="0"/>
                    </a:lnTo>
                    <a:lnTo>
                      <a:pt x="758" y="0"/>
                    </a:lnTo>
                    <a:lnTo>
                      <a:pt x="758" y="2"/>
                    </a:lnTo>
                    <a:lnTo>
                      <a:pt x="761" y="2"/>
                    </a:lnTo>
                    <a:lnTo>
                      <a:pt x="761" y="2"/>
                    </a:lnTo>
                    <a:lnTo>
                      <a:pt x="761" y="2"/>
                    </a:lnTo>
                    <a:lnTo>
                      <a:pt x="763" y="2"/>
                    </a:lnTo>
                    <a:lnTo>
                      <a:pt x="763" y="2"/>
                    </a:lnTo>
                    <a:lnTo>
                      <a:pt x="763" y="5"/>
                    </a:lnTo>
                    <a:lnTo>
                      <a:pt x="763" y="5"/>
                    </a:lnTo>
                    <a:lnTo>
                      <a:pt x="763" y="5"/>
                    </a:lnTo>
                    <a:lnTo>
                      <a:pt x="763" y="7"/>
                    </a:lnTo>
                    <a:lnTo>
                      <a:pt x="763" y="7"/>
                    </a:lnTo>
                    <a:lnTo>
                      <a:pt x="763" y="7"/>
                    </a:lnTo>
                    <a:lnTo>
                      <a:pt x="763" y="9"/>
                    </a:lnTo>
                    <a:lnTo>
                      <a:pt x="763" y="87"/>
                    </a:lnTo>
                    <a:lnTo>
                      <a:pt x="763" y="90"/>
                    </a:lnTo>
                    <a:lnTo>
                      <a:pt x="763" y="92"/>
                    </a:lnTo>
                    <a:lnTo>
                      <a:pt x="763" y="94"/>
                    </a:lnTo>
                    <a:lnTo>
                      <a:pt x="763" y="94"/>
                    </a:lnTo>
                    <a:lnTo>
                      <a:pt x="763" y="97"/>
                    </a:lnTo>
                    <a:lnTo>
                      <a:pt x="763" y="97"/>
                    </a:lnTo>
                    <a:lnTo>
                      <a:pt x="763" y="99"/>
                    </a:lnTo>
                    <a:lnTo>
                      <a:pt x="761" y="99"/>
                    </a:lnTo>
                    <a:lnTo>
                      <a:pt x="761" y="102"/>
                    </a:lnTo>
                    <a:lnTo>
                      <a:pt x="761" y="102"/>
                    </a:lnTo>
                    <a:lnTo>
                      <a:pt x="758" y="102"/>
                    </a:lnTo>
                    <a:lnTo>
                      <a:pt x="758" y="102"/>
                    </a:lnTo>
                    <a:lnTo>
                      <a:pt x="756" y="104"/>
                    </a:lnTo>
                    <a:lnTo>
                      <a:pt x="756" y="104"/>
                    </a:lnTo>
                    <a:lnTo>
                      <a:pt x="754" y="104"/>
                    </a:lnTo>
                    <a:lnTo>
                      <a:pt x="754" y="104"/>
                    </a:lnTo>
                    <a:lnTo>
                      <a:pt x="744" y="104"/>
                    </a:lnTo>
                    <a:lnTo>
                      <a:pt x="744" y="102"/>
                    </a:lnTo>
                    <a:lnTo>
                      <a:pt x="744" y="99"/>
                    </a:lnTo>
                    <a:lnTo>
                      <a:pt x="744" y="97"/>
                    </a:lnTo>
                    <a:lnTo>
                      <a:pt x="744" y="94"/>
                    </a:lnTo>
                    <a:close/>
                    <a:moveTo>
                      <a:pt x="749" y="57"/>
                    </a:moveTo>
                    <a:lnTo>
                      <a:pt x="749" y="38"/>
                    </a:lnTo>
                    <a:lnTo>
                      <a:pt x="744" y="38"/>
                    </a:lnTo>
                    <a:lnTo>
                      <a:pt x="744" y="38"/>
                    </a:lnTo>
                    <a:lnTo>
                      <a:pt x="742" y="38"/>
                    </a:lnTo>
                    <a:lnTo>
                      <a:pt x="739" y="38"/>
                    </a:lnTo>
                    <a:lnTo>
                      <a:pt x="739" y="57"/>
                    </a:lnTo>
                    <a:lnTo>
                      <a:pt x="744" y="57"/>
                    </a:lnTo>
                    <a:lnTo>
                      <a:pt x="744" y="57"/>
                    </a:lnTo>
                    <a:lnTo>
                      <a:pt x="744" y="57"/>
                    </a:lnTo>
                    <a:lnTo>
                      <a:pt x="749" y="57"/>
                    </a:lnTo>
                    <a:close/>
                    <a:moveTo>
                      <a:pt x="749" y="31"/>
                    </a:moveTo>
                    <a:lnTo>
                      <a:pt x="749" y="9"/>
                    </a:lnTo>
                    <a:lnTo>
                      <a:pt x="744" y="9"/>
                    </a:lnTo>
                    <a:lnTo>
                      <a:pt x="742" y="9"/>
                    </a:lnTo>
                    <a:lnTo>
                      <a:pt x="742" y="9"/>
                    </a:lnTo>
                    <a:lnTo>
                      <a:pt x="742" y="9"/>
                    </a:lnTo>
                    <a:lnTo>
                      <a:pt x="742" y="9"/>
                    </a:lnTo>
                    <a:lnTo>
                      <a:pt x="739" y="9"/>
                    </a:lnTo>
                    <a:lnTo>
                      <a:pt x="739" y="12"/>
                    </a:lnTo>
                    <a:lnTo>
                      <a:pt x="739" y="12"/>
                    </a:lnTo>
                    <a:lnTo>
                      <a:pt x="739" y="12"/>
                    </a:lnTo>
                    <a:lnTo>
                      <a:pt x="739" y="31"/>
                    </a:lnTo>
                    <a:lnTo>
                      <a:pt x="742" y="31"/>
                    </a:lnTo>
                    <a:lnTo>
                      <a:pt x="744" y="31"/>
                    </a:lnTo>
                    <a:lnTo>
                      <a:pt x="744" y="31"/>
                    </a:lnTo>
                    <a:lnTo>
                      <a:pt x="749" y="31"/>
                    </a:lnTo>
                    <a:close/>
                    <a:moveTo>
                      <a:pt x="765" y="104"/>
                    </a:moveTo>
                    <a:lnTo>
                      <a:pt x="765" y="104"/>
                    </a:lnTo>
                    <a:lnTo>
                      <a:pt x="777" y="104"/>
                    </a:lnTo>
                    <a:lnTo>
                      <a:pt x="780" y="104"/>
                    </a:lnTo>
                    <a:lnTo>
                      <a:pt x="782" y="102"/>
                    </a:lnTo>
                    <a:lnTo>
                      <a:pt x="784" y="102"/>
                    </a:lnTo>
                    <a:lnTo>
                      <a:pt x="784" y="102"/>
                    </a:lnTo>
                    <a:lnTo>
                      <a:pt x="787" y="99"/>
                    </a:lnTo>
                    <a:lnTo>
                      <a:pt x="787" y="99"/>
                    </a:lnTo>
                    <a:lnTo>
                      <a:pt x="789" y="99"/>
                    </a:lnTo>
                    <a:lnTo>
                      <a:pt x="789" y="97"/>
                    </a:lnTo>
                    <a:lnTo>
                      <a:pt x="796" y="90"/>
                    </a:lnTo>
                    <a:lnTo>
                      <a:pt x="803" y="99"/>
                    </a:lnTo>
                    <a:lnTo>
                      <a:pt x="803" y="99"/>
                    </a:lnTo>
                    <a:lnTo>
                      <a:pt x="806" y="102"/>
                    </a:lnTo>
                    <a:lnTo>
                      <a:pt x="806" y="102"/>
                    </a:lnTo>
                    <a:lnTo>
                      <a:pt x="808" y="102"/>
                    </a:lnTo>
                    <a:lnTo>
                      <a:pt x="810" y="102"/>
                    </a:lnTo>
                    <a:lnTo>
                      <a:pt x="813" y="104"/>
                    </a:lnTo>
                    <a:lnTo>
                      <a:pt x="815" y="104"/>
                    </a:lnTo>
                    <a:lnTo>
                      <a:pt x="817" y="104"/>
                    </a:lnTo>
                    <a:lnTo>
                      <a:pt x="827" y="104"/>
                    </a:lnTo>
                    <a:lnTo>
                      <a:pt x="827" y="94"/>
                    </a:lnTo>
                    <a:lnTo>
                      <a:pt x="824" y="94"/>
                    </a:lnTo>
                    <a:lnTo>
                      <a:pt x="822" y="94"/>
                    </a:lnTo>
                    <a:lnTo>
                      <a:pt x="822" y="94"/>
                    </a:lnTo>
                    <a:lnTo>
                      <a:pt x="822" y="94"/>
                    </a:lnTo>
                    <a:lnTo>
                      <a:pt x="820" y="94"/>
                    </a:lnTo>
                    <a:lnTo>
                      <a:pt x="820" y="92"/>
                    </a:lnTo>
                    <a:lnTo>
                      <a:pt x="806" y="76"/>
                    </a:lnTo>
                    <a:lnTo>
                      <a:pt x="820" y="57"/>
                    </a:lnTo>
                    <a:lnTo>
                      <a:pt x="822" y="54"/>
                    </a:lnTo>
                    <a:lnTo>
                      <a:pt x="822" y="54"/>
                    </a:lnTo>
                    <a:lnTo>
                      <a:pt x="822" y="54"/>
                    </a:lnTo>
                    <a:lnTo>
                      <a:pt x="822" y="52"/>
                    </a:lnTo>
                    <a:lnTo>
                      <a:pt x="822" y="52"/>
                    </a:lnTo>
                    <a:lnTo>
                      <a:pt x="822" y="52"/>
                    </a:lnTo>
                    <a:lnTo>
                      <a:pt x="822" y="45"/>
                    </a:lnTo>
                    <a:lnTo>
                      <a:pt x="822" y="45"/>
                    </a:lnTo>
                    <a:lnTo>
                      <a:pt x="822" y="45"/>
                    </a:lnTo>
                    <a:lnTo>
                      <a:pt x="822" y="45"/>
                    </a:lnTo>
                    <a:lnTo>
                      <a:pt x="822" y="45"/>
                    </a:lnTo>
                    <a:lnTo>
                      <a:pt x="822" y="42"/>
                    </a:lnTo>
                    <a:lnTo>
                      <a:pt x="822" y="42"/>
                    </a:lnTo>
                    <a:lnTo>
                      <a:pt x="822" y="42"/>
                    </a:lnTo>
                    <a:lnTo>
                      <a:pt x="822" y="42"/>
                    </a:lnTo>
                    <a:lnTo>
                      <a:pt x="820" y="42"/>
                    </a:lnTo>
                    <a:lnTo>
                      <a:pt x="820" y="42"/>
                    </a:lnTo>
                    <a:lnTo>
                      <a:pt x="817" y="42"/>
                    </a:lnTo>
                    <a:lnTo>
                      <a:pt x="815" y="42"/>
                    </a:lnTo>
                    <a:lnTo>
                      <a:pt x="765" y="42"/>
                    </a:lnTo>
                    <a:lnTo>
                      <a:pt x="765" y="50"/>
                    </a:lnTo>
                    <a:lnTo>
                      <a:pt x="806" y="50"/>
                    </a:lnTo>
                    <a:lnTo>
                      <a:pt x="796" y="64"/>
                    </a:lnTo>
                    <a:lnTo>
                      <a:pt x="787" y="54"/>
                    </a:lnTo>
                    <a:lnTo>
                      <a:pt x="765" y="54"/>
                    </a:lnTo>
                    <a:lnTo>
                      <a:pt x="784" y="78"/>
                    </a:lnTo>
                    <a:lnTo>
                      <a:pt x="772" y="92"/>
                    </a:lnTo>
                    <a:lnTo>
                      <a:pt x="772" y="92"/>
                    </a:lnTo>
                    <a:lnTo>
                      <a:pt x="772" y="92"/>
                    </a:lnTo>
                    <a:lnTo>
                      <a:pt x="770" y="92"/>
                    </a:lnTo>
                    <a:lnTo>
                      <a:pt x="770" y="94"/>
                    </a:lnTo>
                    <a:lnTo>
                      <a:pt x="768" y="94"/>
                    </a:lnTo>
                    <a:lnTo>
                      <a:pt x="765" y="94"/>
                    </a:lnTo>
                    <a:lnTo>
                      <a:pt x="765" y="94"/>
                    </a:lnTo>
                    <a:lnTo>
                      <a:pt x="765" y="104"/>
                    </a:lnTo>
                    <a:close/>
                    <a:moveTo>
                      <a:pt x="765" y="40"/>
                    </a:moveTo>
                    <a:lnTo>
                      <a:pt x="772" y="40"/>
                    </a:lnTo>
                    <a:lnTo>
                      <a:pt x="775" y="40"/>
                    </a:lnTo>
                    <a:lnTo>
                      <a:pt x="777" y="40"/>
                    </a:lnTo>
                    <a:lnTo>
                      <a:pt x="780" y="38"/>
                    </a:lnTo>
                    <a:lnTo>
                      <a:pt x="780" y="38"/>
                    </a:lnTo>
                    <a:lnTo>
                      <a:pt x="782" y="38"/>
                    </a:lnTo>
                    <a:lnTo>
                      <a:pt x="784" y="38"/>
                    </a:lnTo>
                    <a:lnTo>
                      <a:pt x="784" y="38"/>
                    </a:lnTo>
                    <a:lnTo>
                      <a:pt x="784" y="35"/>
                    </a:lnTo>
                    <a:lnTo>
                      <a:pt x="787" y="35"/>
                    </a:lnTo>
                    <a:lnTo>
                      <a:pt x="787" y="33"/>
                    </a:lnTo>
                    <a:lnTo>
                      <a:pt x="789" y="33"/>
                    </a:lnTo>
                    <a:lnTo>
                      <a:pt x="789" y="33"/>
                    </a:lnTo>
                    <a:lnTo>
                      <a:pt x="789" y="31"/>
                    </a:lnTo>
                    <a:lnTo>
                      <a:pt x="789" y="31"/>
                    </a:lnTo>
                    <a:lnTo>
                      <a:pt x="789" y="28"/>
                    </a:lnTo>
                    <a:lnTo>
                      <a:pt x="789" y="26"/>
                    </a:lnTo>
                    <a:lnTo>
                      <a:pt x="789" y="14"/>
                    </a:lnTo>
                    <a:lnTo>
                      <a:pt x="789" y="14"/>
                    </a:lnTo>
                    <a:lnTo>
                      <a:pt x="789" y="12"/>
                    </a:lnTo>
                    <a:lnTo>
                      <a:pt x="791" y="12"/>
                    </a:lnTo>
                    <a:lnTo>
                      <a:pt x="791" y="12"/>
                    </a:lnTo>
                    <a:lnTo>
                      <a:pt x="791" y="9"/>
                    </a:lnTo>
                    <a:lnTo>
                      <a:pt x="794" y="9"/>
                    </a:lnTo>
                    <a:lnTo>
                      <a:pt x="794" y="9"/>
                    </a:lnTo>
                    <a:lnTo>
                      <a:pt x="796" y="9"/>
                    </a:lnTo>
                    <a:lnTo>
                      <a:pt x="803" y="9"/>
                    </a:lnTo>
                    <a:lnTo>
                      <a:pt x="803" y="26"/>
                    </a:lnTo>
                    <a:lnTo>
                      <a:pt x="803" y="26"/>
                    </a:lnTo>
                    <a:lnTo>
                      <a:pt x="803" y="28"/>
                    </a:lnTo>
                    <a:lnTo>
                      <a:pt x="803" y="31"/>
                    </a:lnTo>
                    <a:lnTo>
                      <a:pt x="803" y="31"/>
                    </a:lnTo>
                    <a:lnTo>
                      <a:pt x="803" y="33"/>
                    </a:lnTo>
                    <a:lnTo>
                      <a:pt x="803" y="33"/>
                    </a:lnTo>
                    <a:lnTo>
                      <a:pt x="803" y="33"/>
                    </a:lnTo>
                    <a:lnTo>
                      <a:pt x="806" y="35"/>
                    </a:lnTo>
                    <a:lnTo>
                      <a:pt x="806" y="35"/>
                    </a:lnTo>
                    <a:lnTo>
                      <a:pt x="806" y="35"/>
                    </a:lnTo>
                    <a:lnTo>
                      <a:pt x="808" y="38"/>
                    </a:lnTo>
                    <a:lnTo>
                      <a:pt x="808" y="38"/>
                    </a:lnTo>
                    <a:lnTo>
                      <a:pt x="810" y="38"/>
                    </a:lnTo>
                    <a:lnTo>
                      <a:pt x="810" y="38"/>
                    </a:lnTo>
                    <a:lnTo>
                      <a:pt x="813" y="38"/>
                    </a:lnTo>
                    <a:lnTo>
                      <a:pt x="815" y="38"/>
                    </a:lnTo>
                    <a:lnTo>
                      <a:pt x="827" y="38"/>
                    </a:lnTo>
                    <a:lnTo>
                      <a:pt x="827" y="28"/>
                    </a:lnTo>
                    <a:lnTo>
                      <a:pt x="822" y="28"/>
                    </a:lnTo>
                    <a:lnTo>
                      <a:pt x="822" y="28"/>
                    </a:lnTo>
                    <a:lnTo>
                      <a:pt x="822" y="28"/>
                    </a:lnTo>
                    <a:lnTo>
                      <a:pt x="820" y="28"/>
                    </a:lnTo>
                    <a:lnTo>
                      <a:pt x="820" y="28"/>
                    </a:lnTo>
                    <a:lnTo>
                      <a:pt x="820" y="28"/>
                    </a:lnTo>
                    <a:lnTo>
                      <a:pt x="820" y="26"/>
                    </a:lnTo>
                    <a:lnTo>
                      <a:pt x="820" y="26"/>
                    </a:lnTo>
                    <a:lnTo>
                      <a:pt x="817" y="24"/>
                    </a:lnTo>
                    <a:lnTo>
                      <a:pt x="817" y="24"/>
                    </a:lnTo>
                    <a:lnTo>
                      <a:pt x="817" y="24"/>
                    </a:lnTo>
                    <a:lnTo>
                      <a:pt x="817" y="9"/>
                    </a:lnTo>
                    <a:lnTo>
                      <a:pt x="817" y="9"/>
                    </a:lnTo>
                    <a:lnTo>
                      <a:pt x="817" y="7"/>
                    </a:lnTo>
                    <a:lnTo>
                      <a:pt x="817" y="7"/>
                    </a:lnTo>
                    <a:lnTo>
                      <a:pt x="817" y="5"/>
                    </a:lnTo>
                    <a:lnTo>
                      <a:pt x="817" y="5"/>
                    </a:lnTo>
                    <a:lnTo>
                      <a:pt x="817" y="5"/>
                    </a:lnTo>
                    <a:lnTo>
                      <a:pt x="817" y="5"/>
                    </a:lnTo>
                    <a:lnTo>
                      <a:pt x="817" y="2"/>
                    </a:lnTo>
                    <a:lnTo>
                      <a:pt x="815" y="2"/>
                    </a:lnTo>
                    <a:lnTo>
                      <a:pt x="815" y="2"/>
                    </a:lnTo>
                    <a:lnTo>
                      <a:pt x="815" y="2"/>
                    </a:lnTo>
                    <a:lnTo>
                      <a:pt x="813" y="2"/>
                    </a:lnTo>
                    <a:lnTo>
                      <a:pt x="813" y="0"/>
                    </a:lnTo>
                    <a:lnTo>
                      <a:pt x="810" y="0"/>
                    </a:lnTo>
                    <a:lnTo>
                      <a:pt x="810" y="0"/>
                    </a:lnTo>
                    <a:lnTo>
                      <a:pt x="808" y="0"/>
                    </a:lnTo>
                    <a:lnTo>
                      <a:pt x="796" y="0"/>
                    </a:lnTo>
                    <a:lnTo>
                      <a:pt x="796" y="0"/>
                    </a:lnTo>
                    <a:lnTo>
                      <a:pt x="794" y="0"/>
                    </a:lnTo>
                    <a:lnTo>
                      <a:pt x="794" y="2"/>
                    </a:lnTo>
                    <a:lnTo>
                      <a:pt x="791" y="2"/>
                    </a:lnTo>
                    <a:lnTo>
                      <a:pt x="791" y="2"/>
                    </a:lnTo>
                    <a:lnTo>
                      <a:pt x="789" y="5"/>
                    </a:lnTo>
                    <a:lnTo>
                      <a:pt x="789" y="5"/>
                    </a:lnTo>
                    <a:lnTo>
                      <a:pt x="789" y="5"/>
                    </a:lnTo>
                    <a:lnTo>
                      <a:pt x="789" y="5"/>
                    </a:lnTo>
                    <a:lnTo>
                      <a:pt x="789" y="5"/>
                    </a:lnTo>
                    <a:lnTo>
                      <a:pt x="789" y="0"/>
                    </a:lnTo>
                    <a:lnTo>
                      <a:pt x="772" y="0"/>
                    </a:lnTo>
                    <a:lnTo>
                      <a:pt x="772" y="26"/>
                    </a:lnTo>
                    <a:lnTo>
                      <a:pt x="772" y="28"/>
                    </a:lnTo>
                    <a:lnTo>
                      <a:pt x="770" y="28"/>
                    </a:lnTo>
                    <a:lnTo>
                      <a:pt x="770" y="31"/>
                    </a:lnTo>
                    <a:lnTo>
                      <a:pt x="770" y="31"/>
                    </a:lnTo>
                    <a:lnTo>
                      <a:pt x="770" y="31"/>
                    </a:lnTo>
                    <a:lnTo>
                      <a:pt x="770" y="31"/>
                    </a:lnTo>
                    <a:lnTo>
                      <a:pt x="768" y="31"/>
                    </a:lnTo>
                    <a:lnTo>
                      <a:pt x="768" y="31"/>
                    </a:lnTo>
                    <a:lnTo>
                      <a:pt x="765" y="31"/>
                    </a:lnTo>
                    <a:lnTo>
                      <a:pt x="765" y="40"/>
                    </a:lnTo>
                    <a:close/>
                    <a:moveTo>
                      <a:pt x="598" y="102"/>
                    </a:moveTo>
                    <a:lnTo>
                      <a:pt x="598" y="92"/>
                    </a:lnTo>
                    <a:lnTo>
                      <a:pt x="602" y="92"/>
                    </a:lnTo>
                    <a:lnTo>
                      <a:pt x="602" y="92"/>
                    </a:lnTo>
                    <a:lnTo>
                      <a:pt x="605" y="92"/>
                    </a:lnTo>
                    <a:lnTo>
                      <a:pt x="605" y="90"/>
                    </a:lnTo>
                    <a:lnTo>
                      <a:pt x="605" y="90"/>
                    </a:lnTo>
                    <a:lnTo>
                      <a:pt x="605" y="90"/>
                    </a:lnTo>
                    <a:lnTo>
                      <a:pt x="607" y="90"/>
                    </a:lnTo>
                    <a:lnTo>
                      <a:pt x="607" y="87"/>
                    </a:lnTo>
                    <a:lnTo>
                      <a:pt x="607" y="87"/>
                    </a:lnTo>
                    <a:lnTo>
                      <a:pt x="607" y="33"/>
                    </a:lnTo>
                    <a:lnTo>
                      <a:pt x="609" y="33"/>
                    </a:lnTo>
                    <a:lnTo>
                      <a:pt x="612" y="33"/>
                    </a:lnTo>
                    <a:lnTo>
                      <a:pt x="612" y="33"/>
                    </a:lnTo>
                    <a:lnTo>
                      <a:pt x="612" y="33"/>
                    </a:lnTo>
                    <a:lnTo>
                      <a:pt x="612" y="33"/>
                    </a:lnTo>
                    <a:lnTo>
                      <a:pt x="614" y="33"/>
                    </a:lnTo>
                    <a:lnTo>
                      <a:pt x="617" y="33"/>
                    </a:lnTo>
                    <a:lnTo>
                      <a:pt x="624" y="33"/>
                    </a:lnTo>
                    <a:lnTo>
                      <a:pt x="624" y="90"/>
                    </a:lnTo>
                    <a:lnTo>
                      <a:pt x="624" y="92"/>
                    </a:lnTo>
                    <a:lnTo>
                      <a:pt x="624" y="94"/>
                    </a:lnTo>
                    <a:lnTo>
                      <a:pt x="624" y="94"/>
                    </a:lnTo>
                    <a:lnTo>
                      <a:pt x="624" y="97"/>
                    </a:lnTo>
                    <a:lnTo>
                      <a:pt x="621" y="97"/>
                    </a:lnTo>
                    <a:lnTo>
                      <a:pt x="621" y="97"/>
                    </a:lnTo>
                    <a:lnTo>
                      <a:pt x="621" y="99"/>
                    </a:lnTo>
                    <a:lnTo>
                      <a:pt x="619" y="99"/>
                    </a:lnTo>
                    <a:lnTo>
                      <a:pt x="619" y="99"/>
                    </a:lnTo>
                    <a:lnTo>
                      <a:pt x="619" y="99"/>
                    </a:lnTo>
                    <a:lnTo>
                      <a:pt x="617" y="102"/>
                    </a:lnTo>
                    <a:lnTo>
                      <a:pt x="617" y="102"/>
                    </a:lnTo>
                    <a:lnTo>
                      <a:pt x="614" y="102"/>
                    </a:lnTo>
                    <a:lnTo>
                      <a:pt x="614" y="102"/>
                    </a:lnTo>
                    <a:lnTo>
                      <a:pt x="612" y="102"/>
                    </a:lnTo>
                    <a:lnTo>
                      <a:pt x="612" y="102"/>
                    </a:lnTo>
                    <a:lnTo>
                      <a:pt x="598" y="102"/>
                    </a:lnTo>
                    <a:close/>
                    <a:moveTo>
                      <a:pt x="643" y="24"/>
                    </a:moveTo>
                    <a:lnTo>
                      <a:pt x="643" y="33"/>
                    </a:lnTo>
                    <a:lnTo>
                      <a:pt x="628" y="33"/>
                    </a:lnTo>
                    <a:lnTo>
                      <a:pt x="628" y="42"/>
                    </a:lnTo>
                    <a:lnTo>
                      <a:pt x="643" y="42"/>
                    </a:lnTo>
                    <a:lnTo>
                      <a:pt x="643" y="104"/>
                    </a:lnTo>
                    <a:lnTo>
                      <a:pt x="659" y="104"/>
                    </a:lnTo>
                    <a:lnTo>
                      <a:pt x="659" y="42"/>
                    </a:lnTo>
                    <a:lnTo>
                      <a:pt x="678" y="42"/>
                    </a:lnTo>
                    <a:lnTo>
                      <a:pt x="678" y="90"/>
                    </a:lnTo>
                    <a:lnTo>
                      <a:pt x="678" y="90"/>
                    </a:lnTo>
                    <a:lnTo>
                      <a:pt x="678" y="92"/>
                    </a:lnTo>
                    <a:lnTo>
                      <a:pt x="678" y="94"/>
                    </a:lnTo>
                    <a:lnTo>
                      <a:pt x="678" y="94"/>
                    </a:lnTo>
                    <a:lnTo>
                      <a:pt x="678" y="94"/>
                    </a:lnTo>
                    <a:lnTo>
                      <a:pt x="678" y="97"/>
                    </a:lnTo>
                    <a:lnTo>
                      <a:pt x="680" y="97"/>
                    </a:lnTo>
                    <a:lnTo>
                      <a:pt x="680" y="99"/>
                    </a:lnTo>
                    <a:lnTo>
                      <a:pt x="680" y="99"/>
                    </a:lnTo>
                    <a:lnTo>
                      <a:pt x="683" y="99"/>
                    </a:lnTo>
                    <a:lnTo>
                      <a:pt x="683" y="99"/>
                    </a:lnTo>
                    <a:lnTo>
                      <a:pt x="683" y="102"/>
                    </a:lnTo>
                    <a:lnTo>
                      <a:pt x="685" y="102"/>
                    </a:lnTo>
                    <a:lnTo>
                      <a:pt x="685" y="102"/>
                    </a:lnTo>
                    <a:lnTo>
                      <a:pt x="687" y="102"/>
                    </a:lnTo>
                    <a:lnTo>
                      <a:pt x="687" y="102"/>
                    </a:lnTo>
                    <a:lnTo>
                      <a:pt x="704" y="102"/>
                    </a:lnTo>
                    <a:lnTo>
                      <a:pt x="704" y="92"/>
                    </a:lnTo>
                    <a:lnTo>
                      <a:pt x="699" y="92"/>
                    </a:lnTo>
                    <a:lnTo>
                      <a:pt x="699" y="92"/>
                    </a:lnTo>
                    <a:lnTo>
                      <a:pt x="699" y="92"/>
                    </a:lnTo>
                    <a:lnTo>
                      <a:pt x="699" y="92"/>
                    </a:lnTo>
                    <a:lnTo>
                      <a:pt x="697" y="92"/>
                    </a:lnTo>
                    <a:lnTo>
                      <a:pt x="697" y="92"/>
                    </a:lnTo>
                    <a:lnTo>
                      <a:pt x="697" y="90"/>
                    </a:lnTo>
                    <a:lnTo>
                      <a:pt x="697" y="90"/>
                    </a:lnTo>
                    <a:lnTo>
                      <a:pt x="697" y="90"/>
                    </a:lnTo>
                    <a:lnTo>
                      <a:pt x="697" y="45"/>
                    </a:lnTo>
                    <a:lnTo>
                      <a:pt x="697" y="42"/>
                    </a:lnTo>
                    <a:lnTo>
                      <a:pt x="697" y="42"/>
                    </a:lnTo>
                    <a:lnTo>
                      <a:pt x="695" y="40"/>
                    </a:lnTo>
                    <a:lnTo>
                      <a:pt x="695" y="40"/>
                    </a:lnTo>
                    <a:lnTo>
                      <a:pt x="695" y="38"/>
                    </a:lnTo>
                    <a:lnTo>
                      <a:pt x="695" y="38"/>
                    </a:lnTo>
                    <a:lnTo>
                      <a:pt x="695" y="35"/>
                    </a:lnTo>
                    <a:lnTo>
                      <a:pt x="692" y="35"/>
                    </a:lnTo>
                    <a:lnTo>
                      <a:pt x="692" y="35"/>
                    </a:lnTo>
                    <a:lnTo>
                      <a:pt x="692" y="35"/>
                    </a:lnTo>
                    <a:lnTo>
                      <a:pt x="690" y="33"/>
                    </a:lnTo>
                    <a:lnTo>
                      <a:pt x="690" y="33"/>
                    </a:lnTo>
                    <a:lnTo>
                      <a:pt x="687" y="33"/>
                    </a:lnTo>
                    <a:lnTo>
                      <a:pt x="685" y="33"/>
                    </a:lnTo>
                    <a:lnTo>
                      <a:pt x="685" y="33"/>
                    </a:lnTo>
                    <a:lnTo>
                      <a:pt x="683" y="33"/>
                    </a:lnTo>
                    <a:lnTo>
                      <a:pt x="659" y="33"/>
                    </a:lnTo>
                    <a:lnTo>
                      <a:pt x="659" y="24"/>
                    </a:lnTo>
                    <a:lnTo>
                      <a:pt x="706" y="24"/>
                    </a:lnTo>
                    <a:lnTo>
                      <a:pt x="706" y="14"/>
                    </a:lnTo>
                    <a:lnTo>
                      <a:pt x="697" y="14"/>
                    </a:lnTo>
                    <a:lnTo>
                      <a:pt x="692" y="5"/>
                    </a:lnTo>
                    <a:lnTo>
                      <a:pt x="673" y="5"/>
                    </a:lnTo>
                    <a:lnTo>
                      <a:pt x="678" y="14"/>
                    </a:lnTo>
                    <a:lnTo>
                      <a:pt x="659" y="14"/>
                    </a:lnTo>
                    <a:lnTo>
                      <a:pt x="659" y="0"/>
                    </a:lnTo>
                    <a:lnTo>
                      <a:pt x="643" y="0"/>
                    </a:lnTo>
                    <a:lnTo>
                      <a:pt x="643" y="14"/>
                    </a:lnTo>
                    <a:lnTo>
                      <a:pt x="635" y="14"/>
                    </a:lnTo>
                    <a:lnTo>
                      <a:pt x="628" y="14"/>
                    </a:lnTo>
                    <a:lnTo>
                      <a:pt x="624" y="14"/>
                    </a:lnTo>
                    <a:lnTo>
                      <a:pt x="619" y="14"/>
                    </a:lnTo>
                    <a:lnTo>
                      <a:pt x="614" y="14"/>
                    </a:lnTo>
                    <a:lnTo>
                      <a:pt x="609" y="14"/>
                    </a:lnTo>
                    <a:lnTo>
                      <a:pt x="605" y="14"/>
                    </a:lnTo>
                    <a:lnTo>
                      <a:pt x="600" y="14"/>
                    </a:lnTo>
                    <a:lnTo>
                      <a:pt x="600" y="24"/>
                    </a:lnTo>
                    <a:lnTo>
                      <a:pt x="605" y="24"/>
                    </a:lnTo>
                    <a:lnTo>
                      <a:pt x="609" y="24"/>
                    </a:lnTo>
                    <a:lnTo>
                      <a:pt x="614" y="24"/>
                    </a:lnTo>
                    <a:lnTo>
                      <a:pt x="619" y="24"/>
                    </a:lnTo>
                    <a:lnTo>
                      <a:pt x="624" y="24"/>
                    </a:lnTo>
                    <a:lnTo>
                      <a:pt x="631" y="24"/>
                    </a:lnTo>
                    <a:lnTo>
                      <a:pt x="635" y="24"/>
                    </a:lnTo>
                    <a:lnTo>
                      <a:pt x="643" y="24"/>
                    </a:lnTo>
                    <a:close/>
                    <a:moveTo>
                      <a:pt x="510" y="104"/>
                    </a:moveTo>
                    <a:lnTo>
                      <a:pt x="510" y="94"/>
                    </a:lnTo>
                    <a:lnTo>
                      <a:pt x="513" y="94"/>
                    </a:lnTo>
                    <a:lnTo>
                      <a:pt x="517" y="94"/>
                    </a:lnTo>
                    <a:lnTo>
                      <a:pt x="520" y="94"/>
                    </a:lnTo>
                    <a:lnTo>
                      <a:pt x="520" y="94"/>
                    </a:lnTo>
                    <a:lnTo>
                      <a:pt x="522" y="92"/>
                    </a:lnTo>
                    <a:lnTo>
                      <a:pt x="522" y="92"/>
                    </a:lnTo>
                    <a:lnTo>
                      <a:pt x="539" y="76"/>
                    </a:lnTo>
                    <a:lnTo>
                      <a:pt x="517" y="50"/>
                    </a:lnTo>
                    <a:lnTo>
                      <a:pt x="539" y="50"/>
                    </a:lnTo>
                    <a:lnTo>
                      <a:pt x="550" y="64"/>
                    </a:lnTo>
                    <a:lnTo>
                      <a:pt x="565" y="52"/>
                    </a:lnTo>
                    <a:lnTo>
                      <a:pt x="565" y="52"/>
                    </a:lnTo>
                    <a:lnTo>
                      <a:pt x="565" y="50"/>
                    </a:lnTo>
                    <a:lnTo>
                      <a:pt x="565" y="50"/>
                    </a:lnTo>
                    <a:lnTo>
                      <a:pt x="565" y="50"/>
                    </a:lnTo>
                    <a:lnTo>
                      <a:pt x="565" y="50"/>
                    </a:lnTo>
                    <a:lnTo>
                      <a:pt x="565" y="47"/>
                    </a:lnTo>
                    <a:lnTo>
                      <a:pt x="565" y="47"/>
                    </a:lnTo>
                    <a:lnTo>
                      <a:pt x="565" y="45"/>
                    </a:lnTo>
                    <a:lnTo>
                      <a:pt x="565" y="45"/>
                    </a:lnTo>
                    <a:lnTo>
                      <a:pt x="565" y="45"/>
                    </a:lnTo>
                    <a:lnTo>
                      <a:pt x="565" y="45"/>
                    </a:lnTo>
                    <a:lnTo>
                      <a:pt x="565" y="45"/>
                    </a:lnTo>
                    <a:lnTo>
                      <a:pt x="562" y="45"/>
                    </a:lnTo>
                    <a:lnTo>
                      <a:pt x="517" y="45"/>
                    </a:lnTo>
                    <a:lnTo>
                      <a:pt x="517" y="35"/>
                    </a:lnTo>
                    <a:lnTo>
                      <a:pt x="541" y="35"/>
                    </a:lnTo>
                    <a:lnTo>
                      <a:pt x="541" y="21"/>
                    </a:lnTo>
                    <a:lnTo>
                      <a:pt x="515" y="21"/>
                    </a:lnTo>
                    <a:lnTo>
                      <a:pt x="515" y="12"/>
                    </a:lnTo>
                    <a:lnTo>
                      <a:pt x="541" y="12"/>
                    </a:lnTo>
                    <a:lnTo>
                      <a:pt x="541" y="0"/>
                    </a:lnTo>
                    <a:lnTo>
                      <a:pt x="557" y="0"/>
                    </a:lnTo>
                    <a:lnTo>
                      <a:pt x="557" y="12"/>
                    </a:lnTo>
                    <a:lnTo>
                      <a:pt x="583" y="12"/>
                    </a:lnTo>
                    <a:lnTo>
                      <a:pt x="583" y="21"/>
                    </a:lnTo>
                    <a:lnTo>
                      <a:pt x="557" y="21"/>
                    </a:lnTo>
                    <a:lnTo>
                      <a:pt x="557" y="35"/>
                    </a:lnTo>
                    <a:lnTo>
                      <a:pt x="572" y="35"/>
                    </a:lnTo>
                    <a:lnTo>
                      <a:pt x="572" y="35"/>
                    </a:lnTo>
                    <a:lnTo>
                      <a:pt x="574" y="35"/>
                    </a:lnTo>
                    <a:lnTo>
                      <a:pt x="576" y="35"/>
                    </a:lnTo>
                    <a:lnTo>
                      <a:pt x="576" y="35"/>
                    </a:lnTo>
                    <a:lnTo>
                      <a:pt x="579" y="38"/>
                    </a:lnTo>
                    <a:lnTo>
                      <a:pt x="579" y="38"/>
                    </a:lnTo>
                    <a:lnTo>
                      <a:pt x="579" y="38"/>
                    </a:lnTo>
                    <a:lnTo>
                      <a:pt x="579" y="38"/>
                    </a:lnTo>
                    <a:lnTo>
                      <a:pt x="581" y="40"/>
                    </a:lnTo>
                    <a:lnTo>
                      <a:pt x="581" y="40"/>
                    </a:lnTo>
                    <a:lnTo>
                      <a:pt x="581" y="40"/>
                    </a:lnTo>
                    <a:lnTo>
                      <a:pt x="581" y="40"/>
                    </a:lnTo>
                    <a:lnTo>
                      <a:pt x="581" y="42"/>
                    </a:lnTo>
                    <a:lnTo>
                      <a:pt x="581" y="42"/>
                    </a:lnTo>
                    <a:lnTo>
                      <a:pt x="581" y="52"/>
                    </a:lnTo>
                    <a:lnTo>
                      <a:pt x="581" y="52"/>
                    </a:lnTo>
                    <a:lnTo>
                      <a:pt x="581" y="54"/>
                    </a:lnTo>
                    <a:lnTo>
                      <a:pt x="581" y="54"/>
                    </a:lnTo>
                    <a:lnTo>
                      <a:pt x="581" y="54"/>
                    </a:lnTo>
                    <a:lnTo>
                      <a:pt x="581" y="57"/>
                    </a:lnTo>
                    <a:lnTo>
                      <a:pt x="579" y="59"/>
                    </a:lnTo>
                    <a:lnTo>
                      <a:pt x="579" y="59"/>
                    </a:lnTo>
                    <a:lnTo>
                      <a:pt x="576" y="61"/>
                    </a:lnTo>
                    <a:lnTo>
                      <a:pt x="574" y="64"/>
                    </a:lnTo>
                    <a:lnTo>
                      <a:pt x="574" y="66"/>
                    </a:lnTo>
                    <a:lnTo>
                      <a:pt x="562" y="76"/>
                    </a:lnTo>
                    <a:lnTo>
                      <a:pt x="574" y="92"/>
                    </a:lnTo>
                    <a:lnTo>
                      <a:pt x="576" y="92"/>
                    </a:lnTo>
                    <a:lnTo>
                      <a:pt x="576" y="92"/>
                    </a:lnTo>
                    <a:lnTo>
                      <a:pt x="576" y="92"/>
                    </a:lnTo>
                    <a:lnTo>
                      <a:pt x="579" y="94"/>
                    </a:lnTo>
                    <a:lnTo>
                      <a:pt x="579" y="94"/>
                    </a:lnTo>
                    <a:lnTo>
                      <a:pt x="581" y="94"/>
                    </a:lnTo>
                    <a:lnTo>
                      <a:pt x="586" y="94"/>
                    </a:lnTo>
                    <a:lnTo>
                      <a:pt x="586" y="104"/>
                    </a:lnTo>
                    <a:lnTo>
                      <a:pt x="574" y="104"/>
                    </a:lnTo>
                    <a:lnTo>
                      <a:pt x="572" y="104"/>
                    </a:lnTo>
                    <a:lnTo>
                      <a:pt x="569" y="104"/>
                    </a:lnTo>
                    <a:lnTo>
                      <a:pt x="567" y="102"/>
                    </a:lnTo>
                    <a:lnTo>
                      <a:pt x="565" y="102"/>
                    </a:lnTo>
                    <a:lnTo>
                      <a:pt x="565" y="102"/>
                    </a:lnTo>
                    <a:lnTo>
                      <a:pt x="562" y="102"/>
                    </a:lnTo>
                    <a:lnTo>
                      <a:pt x="562" y="99"/>
                    </a:lnTo>
                    <a:lnTo>
                      <a:pt x="560" y="99"/>
                    </a:lnTo>
                    <a:lnTo>
                      <a:pt x="560" y="99"/>
                    </a:lnTo>
                    <a:lnTo>
                      <a:pt x="560" y="99"/>
                    </a:lnTo>
                    <a:lnTo>
                      <a:pt x="550" y="87"/>
                    </a:lnTo>
                    <a:lnTo>
                      <a:pt x="541" y="97"/>
                    </a:lnTo>
                    <a:lnTo>
                      <a:pt x="539" y="99"/>
                    </a:lnTo>
                    <a:lnTo>
                      <a:pt x="539" y="99"/>
                    </a:lnTo>
                    <a:lnTo>
                      <a:pt x="539" y="99"/>
                    </a:lnTo>
                    <a:lnTo>
                      <a:pt x="536" y="99"/>
                    </a:lnTo>
                    <a:lnTo>
                      <a:pt x="536" y="102"/>
                    </a:lnTo>
                    <a:lnTo>
                      <a:pt x="536" y="102"/>
                    </a:lnTo>
                    <a:lnTo>
                      <a:pt x="534" y="102"/>
                    </a:lnTo>
                    <a:lnTo>
                      <a:pt x="534" y="102"/>
                    </a:lnTo>
                    <a:lnTo>
                      <a:pt x="532" y="102"/>
                    </a:lnTo>
                    <a:lnTo>
                      <a:pt x="529" y="104"/>
                    </a:lnTo>
                    <a:lnTo>
                      <a:pt x="524" y="104"/>
                    </a:lnTo>
                    <a:lnTo>
                      <a:pt x="522" y="104"/>
                    </a:lnTo>
                    <a:lnTo>
                      <a:pt x="510" y="104"/>
                    </a:lnTo>
                    <a:close/>
                    <a:moveTo>
                      <a:pt x="515" y="50"/>
                    </a:moveTo>
                    <a:lnTo>
                      <a:pt x="515" y="35"/>
                    </a:lnTo>
                    <a:lnTo>
                      <a:pt x="508" y="42"/>
                    </a:lnTo>
                    <a:lnTo>
                      <a:pt x="508" y="31"/>
                    </a:lnTo>
                    <a:lnTo>
                      <a:pt x="510" y="31"/>
                    </a:lnTo>
                    <a:lnTo>
                      <a:pt x="513" y="31"/>
                    </a:lnTo>
                    <a:lnTo>
                      <a:pt x="513" y="31"/>
                    </a:lnTo>
                    <a:lnTo>
                      <a:pt x="515" y="31"/>
                    </a:lnTo>
                    <a:lnTo>
                      <a:pt x="515" y="31"/>
                    </a:lnTo>
                    <a:lnTo>
                      <a:pt x="515" y="31"/>
                    </a:lnTo>
                    <a:lnTo>
                      <a:pt x="517" y="31"/>
                    </a:lnTo>
                    <a:lnTo>
                      <a:pt x="520" y="31"/>
                    </a:lnTo>
                    <a:lnTo>
                      <a:pt x="520" y="24"/>
                    </a:lnTo>
                    <a:lnTo>
                      <a:pt x="515" y="24"/>
                    </a:lnTo>
                    <a:lnTo>
                      <a:pt x="515" y="24"/>
                    </a:lnTo>
                    <a:lnTo>
                      <a:pt x="513" y="24"/>
                    </a:lnTo>
                    <a:lnTo>
                      <a:pt x="508" y="24"/>
                    </a:lnTo>
                    <a:lnTo>
                      <a:pt x="508" y="0"/>
                    </a:lnTo>
                    <a:lnTo>
                      <a:pt x="489" y="0"/>
                    </a:lnTo>
                    <a:lnTo>
                      <a:pt x="489" y="24"/>
                    </a:lnTo>
                    <a:lnTo>
                      <a:pt x="477" y="24"/>
                    </a:lnTo>
                    <a:lnTo>
                      <a:pt x="477" y="31"/>
                    </a:lnTo>
                    <a:lnTo>
                      <a:pt x="489" y="31"/>
                    </a:lnTo>
                    <a:lnTo>
                      <a:pt x="489" y="57"/>
                    </a:lnTo>
                    <a:lnTo>
                      <a:pt x="477" y="66"/>
                    </a:lnTo>
                    <a:lnTo>
                      <a:pt x="477" y="80"/>
                    </a:lnTo>
                    <a:lnTo>
                      <a:pt x="489" y="71"/>
                    </a:lnTo>
                    <a:lnTo>
                      <a:pt x="489" y="90"/>
                    </a:lnTo>
                    <a:lnTo>
                      <a:pt x="489" y="90"/>
                    </a:lnTo>
                    <a:lnTo>
                      <a:pt x="489" y="90"/>
                    </a:lnTo>
                    <a:lnTo>
                      <a:pt x="489" y="92"/>
                    </a:lnTo>
                    <a:lnTo>
                      <a:pt x="489" y="92"/>
                    </a:lnTo>
                    <a:lnTo>
                      <a:pt x="489" y="92"/>
                    </a:lnTo>
                    <a:lnTo>
                      <a:pt x="487" y="92"/>
                    </a:lnTo>
                    <a:lnTo>
                      <a:pt x="487" y="92"/>
                    </a:lnTo>
                    <a:lnTo>
                      <a:pt x="487" y="92"/>
                    </a:lnTo>
                    <a:lnTo>
                      <a:pt x="480" y="92"/>
                    </a:lnTo>
                    <a:lnTo>
                      <a:pt x="480" y="104"/>
                    </a:lnTo>
                    <a:lnTo>
                      <a:pt x="494" y="104"/>
                    </a:lnTo>
                    <a:lnTo>
                      <a:pt x="496" y="104"/>
                    </a:lnTo>
                    <a:lnTo>
                      <a:pt x="498" y="104"/>
                    </a:lnTo>
                    <a:lnTo>
                      <a:pt x="501" y="102"/>
                    </a:lnTo>
                    <a:lnTo>
                      <a:pt x="501" y="102"/>
                    </a:lnTo>
                    <a:lnTo>
                      <a:pt x="503" y="102"/>
                    </a:lnTo>
                    <a:lnTo>
                      <a:pt x="503" y="102"/>
                    </a:lnTo>
                    <a:lnTo>
                      <a:pt x="506" y="99"/>
                    </a:lnTo>
                    <a:lnTo>
                      <a:pt x="506" y="99"/>
                    </a:lnTo>
                    <a:lnTo>
                      <a:pt x="506" y="99"/>
                    </a:lnTo>
                    <a:lnTo>
                      <a:pt x="506" y="97"/>
                    </a:lnTo>
                    <a:lnTo>
                      <a:pt x="508" y="97"/>
                    </a:lnTo>
                    <a:lnTo>
                      <a:pt x="508" y="94"/>
                    </a:lnTo>
                    <a:lnTo>
                      <a:pt x="508" y="92"/>
                    </a:lnTo>
                    <a:lnTo>
                      <a:pt x="508" y="90"/>
                    </a:lnTo>
                    <a:lnTo>
                      <a:pt x="508" y="57"/>
                    </a:lnTo>
                    <a:lnTo>
                      <a:pt x="515" y="50"/>
                    </a:lnTo>
                    <a:close/>
                    <a:moveTo>
                      <a:pt x="354" y="80"/>
                    </a:moveTo>
                    <a:lnTo>
                      <a:pt x="354" y="71"/>
                    </a:lnTo>
                    <a:lnTo>
                      <a:pt x="361" y="71"/>
                    </a:lnTo>
                    <a:lnTo>
                      <a:pt x="369" y="71"/>
                    </a:lnTo>
                    <a:lnTo>
                      <a:pt x="376" y="71"/>
                    </a:lnTo>
                    <a:lnTo>
                      <a:pt x="380" y="71"/>
                    </a:lnTo>
                    <a:lnTo>
                      <a:pt x="385" y="71"/>
                    </a:lnTo>
                    <a:lnTo>
                      <a:pt x="392" y="71"/>
                    </a:lnTo>
                    <a:lnTo>
                      <a:pt x="395" y="71"/>
                    </a:lnTo>
                    <a:lnTo>
                      <a:pt x="399" y="71"/>
                    </a:lnTo>
                    <a:lnTo>
                      <a:pt x="399" y="59"/>
                    </a:lnTo>
                    <a:lnTo>
                      <a:pt x="418" y="59"/>
                    </a:lnTo>
                    <a:lnTo>
                      <a:pt x="418" y="71"/>
                    </a:lnTo>
                    <a:lnTo>
                      <a:pt x="463" y="71"/>
                    </a:lnTo>
                    <a:lnTo>
                      <a:pt x="463" y="80"/>
                    </a:lnTo>
                    <a:lnTo>
                      <a:pt x="418" y="80"/>
                    </a:lnTo>
                    <a:lnTo>
                      <a:pt x="418" y="104"/>
                    </a:lnTo>
                    <a:lnTo>
                      <a:pt x="399" y="104"/>
                    </a:lnTo>
                    <a:lnTo>
                      <a:pt x="399" y="80"/>
                    </a:lnTo>
                    <a:lnTo>
                      <a:pt x="395" y="80"/>
                    </a:lnTo>
                    <a:lnTo>
                      <a:pt x="390" y="80"/>
                    </a:lnTo>
                    <a:lnTo>
                      <a:pt x="385" y="80"/>
                    </a:lnTo>
                    <a:lnTo>
                      <a:pt x="380" y="80"/>
                    </a:lnTo>
                    <a:lnTo>
                      <a:pt x="373" y="80"/>
                    </a:lnTo>
                    <a:lnTo>
                      <a:pt x="369" y="80"/>
                    </a:lnTo>
                    <a:lnTo>
                      <a:pt x="361" y="80"/>
                    </a:lnTo>
                    <a:lnTo>
                      <a:pt x="354" y="80"/>
                    </a:lnTo>
                    <a:close/>
                    <a:moveTo>
                      <a:pt x="390" y="40"/>
                    </a:moveTo>
                    <a:lnTo>
                      <a:pt x="390" y="31"/>
                    </a:lnTo>
                    <a:lnTo>
                      <a:pt x="395" y="31"/>
                    </a:lnTo>
                    <a:lnTo>
                      <a:pt x="399" y="28"/>
                    </a:lnTo>
                    <a:lnTo>
                      <a:pt x="402" y="28"/>
                    </a:lnTo>
                    <a:lnTo>
                      <a:pt x="404" y="28"/>
                    </a:lnTo>
                    <a:lnTo>
                      <a:pt x="406" y="28"/>
                    </a:lnTo>
                    <a:lnTo>
                      <a:pt x="409" y="28"/>
                    </a:lnTo>
                    <a:lnTo>
                      <a:pt x="409" y="0"/>
                    </a:lnTo>
                    <a:lnTo>
                      <a:pt x="428" y="0"/>
                    </a:lnTo>
                    <a:lnTo>
                      <a:pt x="428" y="14"/>
                    </a:lnTo>
                    <a:lnTo>
                      <a:pt x="437" y="7"/>
                    </a:lnTo>
                    <a:lnTo>
                      <a:pt x="463" y="7"/>
                    </a:lnTo>
                    <a:lnTo>
                      <a:pt x="428" y="38"/>
                    </a:lnTo>
                    <a:lnTo>
                      <a:pt x="428" y="40"/>
                    </a:lnTo>
                    <a:lnTo>
                      <a:pt x="428" y="42"/>
                    </a:lnTo>
                    <a:lnTo>
                      <a:pt x="428" y="42"/>
                    </a:lnTo>
                    <a:lnTo>
                      <a:pt x="428" y="45"/>
                    </a:lnTo>
                    <a:lnTo>
                      <a:pt x="428" y="45"/>
                    </a:lnTo>
                    <a:lnTo>
                      <a:pt x="428" y="45"/>
                    </a:lnTo>
                    <a:lnTo>
                      <a:pt x="428" y="45"/>
                    </a:lnTo>
                    <a:lnTo>
                      <a:pt x="430" y="47"/>
                    </a:lnTo>
                    <a:lnTo>
                      <a:pt x="430" y="47"/>
                    </a:lnTo>
                    <a:lnTo>
                      <a:pt x="430" y="47"/>
                    </a:lnTo>
                    <a:lnTo>
                      <a:pt x="432" y="47"/>
                    </a:lnTo>
                    <a:lnTo>
                      <a:pt x="432" y="47"/>
                    </a:lnTo>
                    <a:lnTo>
                      <a:pt x="435" y="47"/>
                    </a:lnTo>
                    <a:lnTo>
                      <a:pt x="437" y="47"/>
                    </a:lnTo>
                    <a:lnTo>
                      <a:pt x="461" y="47"/>
                    </a:lnTo>
                    <a:lnTo>
                      <a:pt x="461" y="59"/>
                    </a:lnTo>
                    <a:lnTo>
                      <a:pt x="432" y="59"/>
                    </a:lnTo>
                    <a:lnTo>
                      <a:pt x="428" y="59"/>
                    </a:lnTo>
                    <a:lnTo>
                      <a:pt x="425" y="59"/>
                    </a:lnTo>
                    <a:lnTo>
                      <a:pt x="423" y="57"/>
                    </a:lnTo>
                    <a:lnTo>
                      <a:pt x="420" y="57"/>
                    </a:lnTo>
                    <a:lnTo>
                      <a:pt x="418" y="57"/>
                    </a:lnTo>
                    <a:lnTo>
                      <a:pt x="416" y="57"/>
                    </a:lnTo>
                    <a:lnTo>
                      <a:pt x="416" y="54"/>
                    </a:lnTo>
                    <a:lnTo>
                      <a:pt x="413" y="54"/>
                    </a:lnTo>
                    <a:lnTo>
                      <a:pt x="413" y="52"/>
                    </a:lnTo>
                    <a:lnTo>
                      <a:pt x="411" y="52"/>
                    </a:lnTo>
                    <a:lnTo>
                      <a:pt x="411" y="50"/>
                    </a:lnTo>
                    <a:lnTo>
                      <a:pt x="409" y="47"/>
                    </a:lnTo>
                    <a:lnTo>
                      <a:pt x="409" y="47"/>
                    </a:lnTo>
                    <a:lnTo>
                      <a:pt x="409" y="45"/>
                    </a:lnTo>
                    <a:lnTo>
                      <a:pt x="409" y="42"/>
                    </a:lnTo>
                    <a:lnTo>
                      <a:pt x="409" y="40"/>
                    </a:lnTo>
                    <a:lnTo>
                      <a:pt x="409" y="40"/>
                    </a:lnTo>
                    <a:lnTo>
                      <a:pt x="402" y="40"/>
                    </a:lnTo>
                    <a:lnTo>
                      <a:pt x="397" y="40"/>
                    </a:lnTo>
                    <a:lnTo>
                      <a:pt x="395" y="40"/>
                    </a:lnTo>
                    <a:lnTo>
                      <a:pt x="390" y="40"/>
                    </a:lnTo>
                    <a:close/>
                    <a:moveTo>
                      <a:pt x="397" y="0"/>
                    </a:moveTo>
                    <a:lnTo>
                      <a:pt x="392" y="0"/>
                    </a:lnTo>
                    <a:lnTo>
                      <a:pt x="387" y="0"/>
                    </a:lnTo>
                    <a:lnTo>
                      <a:pt x="383" y="0"/>
                    </a:lnTo>
                    <a:lnTo>
                      <a:pt x="376" y="0"/>
                    </a:lnTo>
                    <a:lnTo>
                      <a:pt x="366" y="14"/>
                    </a:lnTo>
                    <a:lnTo>
                      <a:pt x="364" y="16"/>
                    </a:lnTo>
                    <a:lnTo>
                      <a:pt x="364" y="19"/>
                    </a:lnTo>
                    <a:lnTo>
                      <a:pt x="361" y="19"/>
                    </a:lnTo>
                    <a:lnTo>
                      <a:pt x="361" y="19"/>
                    </a:lnTo>
                    <a:lnTo>
                      <a:pt x="359" y="21"/>
                    </a:lnTo>
                    <a:lnTo>
                      <a:pt x="359" y="21"/>
                    </a:lnTo>
                    <a:lnTo>
                      <a:pt x="357" y="21"/>
                    </a:lnTo>
                    <a:lnTo>
                      <a:pt x="354" y="21"/>
                    </a:lnTo>
                    <a:lnTo>
                      <a:pt x="354" y="31"/>
                    </a:lnTo>
                    <a:lnTo>
                      <a:pt x="369" y="31"/>
                    </a:lnTo>
                    <a:lnTo>
                      <a:pt x="369" y="59"/>
                    </a:lnTo>
                    <a:lnTo>
                      <a:pt x="385" y="59"/>
                    </a:lnTo>
                    <a:lnTo>
                      <a:pt x="385" y="21"/>
                    </a:lnTo>
                    <a:lnTo>
                      <a:pt x="397" y="0"/>
                    </a:lnTo>
                    <a:close/>
                    <a:moveTo>
                      <a:pt x="154" y="104"/>
                    </a:moveTo>
                    <a:lnTo>
                      <a:pt x="154" y="92"/>
                    </a:lnTo>
                    <a:lnTo>
                      <a:pt x="156" y="92"/>
                    </a:lnTo>
                    <a:lnTo>
                      <a:pt x="158" y="92"/>
                    </a:lnTo>
                    <a:lnTo>
                      <a:pt x="161" y="92"/>
                    </a:lnTo>
                    <a:lnTo>
                      <a:pt x="163" y="92"/>
                    </a:lnTo>
                    <a:lnTo>
                      <a:pt x="168" y="92"/>
                    </a:lnTo>
                    <a:lnTo>
                      <a:pt x="172" y="92"/>
                    </a:lnTo>
                    <a:lnTo>
                      <a:pt x="177" y="92"/>
                    </a:lnTo>
                    <a:lnTo>
                      <a:pt x="182" y="92"/>
                    </a:lnTo>
                    <a:lnTo>
                      <a:pt x="182" y="14"/>
                    </a:lnTo>
                    <a:lnTo>
                      <a:pt x="156" y="14"/>
                    </a:lnTo>
                    <a:lnTo>
                      <a:pt x="156" y="5"/>
                    </a:lnTo>
                    <a:lnTo>
                      <a:pt x="229" y="5"/>
                    </a:lnTo>
                    <a:lnTo>
                      <a:pt x="229" y="14"/>
                    </a:lnTo>
                    <a:lnTo>
                      <a:pt x="201" y="14"/>
                    </a:lnTo>
                    <a:lnTo>
                      <a:pt x="201" y="92"/>
                    </a:lnTo>
                    <a:lnTo>
                      <a:pt x="232" y="92"/>
                    </a:lnTo>
                    <a:lnTo>
                      <a:pt x="232" y="104"/>
                    </a:lnTo>
                    <a:lnTo>
                      <a:pt x="222" y="104"/>
                    </a:lnTo>
                    <a:lnTo>
                      <a:pt x="210" y="104"/>
                    </a:lnTo>
                    <a:lnTo>
                      <a:pt x="201" y="104"/>
                    </a:lnTo>
                    <a:lnTo>
                      <a:pt x="189" y="104"/>
                    </a:lnTo>
                    <a:lnTo>
                      <a:pt x="177" y="104"/>
                    </a:lnTo>
                    <a:lnTo>
                      <a:pt x="168" y="104"/>
                    </a:lnTo>
                    <a:lnTo>
                      <a:pt x="161" y="104"/>
                    </a:lnTo>
                    <a:lnTo>
                      <a:pt x="154" y="104"/>
                    </a:lnTo>
                    <a:close/>
                    <a:moveTo>
                      <a:pt x="156" y="68"/>
                    </a:moveTo>
                    <a:lnTo>
                      <a:pt x="156" y="59"/>
                    </a:lnTo>
                    <a:lnTo>
                      <a:pt x="154" y="59"/>
                    </a:lnTo>
                    <a:lnTo>
                      <a:pt x="151" y="61"/>
                    </a:lnTo>
                    <a:lnTo>
                      <a:pt x="151" y="61"/>
                    </a:lnTo>
                    <a:lnTo>
                      <a:pt x="149" y="61"/>
                    </a:lnTo>
                    <a:lnTo>
                      <a:pt x="146" y="61"/>
                    </a:lnTo>
                    <a:lnTo>
                      <a:pt x="144" y="61"/>
                    </a:lnTo>
                    <a:lnTo>
                      <a:pt x="142" y="64"/>
                    </a:lnTo>
                    <a:lnTo>
                      <a:pt x="139" y="64"/>
                    </a:lnTo>
                    <a:lnTo>
                      <a:pt x="139" y="64"/>
                    </a:lnTo>
                    <a:lnTo>
                      <a:pt x="137" y="66"/>
                    </a:lnTo>
                    <a:lnTo>
                      <a:pt x="135" y="68"/>
                    </a:lnTo>
                    <a:lnTo>
                      <a:pt x="135" y="68"/>
                    </a:lnTo>
                    <a:lnTo>
                      <a:pt x="132" y="71"/>
                    </a:lnTo>
                    <a:lnTo>
                      <a:pt x="132" y="73"/>
                    </a:lnTo>
                    <a:lnTo>
                      <a:pt x="132" y="76"/>
                    </a:lnTo>
                    <a:lnTo>
                      <a:pt x="130" y="78"/>
                    </a:lnTo>
                    <a:lnTo>
                      <a:pt x="125" y="104"/>
                    </a:lnTo>
                    <a:lnTo>
                      <a:pt x="144" y="104"/>
                    </a:lnTo>
                    <a:lnTo>
                      <a:pt x="149" y="78"/>
                    </a:lnTo>
                    <a:lnTo>
                      <a:pt x="149" y="76"/>
                    </a:lnTo>
                    <a:lnTo>
                      <a:pt x="151" y="76"/>
                    </a:lnTo>
                    <a:lnTo>
                      <a:pt x="151" y="73"/>
                    </a:lnTo>
                    <a:lnTo>
                      <a:pt x="151" y="71"/>
                    </a:lnTo>
                    <a:lnTo>
                      <a:pt x="151" y="71"/>
                    </a:lnTo>
                    <a:lnTo>
                      <a:pt x="154" y="71"/>
                    </a:lnTo>
                    <a:lnTo>
                      <a:pt x="154" y="71"/>
                    </a:lnTo>
                    <a:lnTo>
                      <a:pt x="154" y="71"/>
                    </a:lnTo>
                    <a:lnTo>
                      <a:pt x="154" y="71"/>
                    </a:lnTo>
                    <a:lnTo>
                      <a:pt x="156" y="68"/>
                    </a:lnTo>
                    <a:lnTo>
                      <a:pt x="156" y="68"/>
                    </a:lnTo>
                    <a:lnTo>
                      <a:pt x="156" y="68"/>
                    </a:lnTo>
                    <a:close/>
                    <a:moveTo>
                      <a:pt x="158" y="28"/>
                    </a:moveTo>
                    <a:lnTo>
                      <a:pt x="158" y="19"/>
                    </a:lnTo>
                    <a:lnTo>
                      <a:pt x="156" y="19"/>
                    </a:lnTo>
                    <a:lnTo>
                      <a:pt x="156" y="19"/>
                    </a:lnTo>
                    <a:lnTo>
                      <a:pt x="154" y="19"/>
                    </a:lnTo>
                    <a:lnTo>
                      <a:pt x="154" y="19"/>
                    </a:lnTo>
                    <a:lnTo>
                      <a:pt x="154" y="19"/>
                    </a:lnTo>
                    <a:lnTo>
                      <a:pt x="151" y="19"/>
                    </a:lnTo>
                    <a:lnTo>
                      <a:pt x="151" y="16"/>
                    </a:lnTo>
                    <a:lnTo>
                      <a:pt x="151" y="16"/>
                    </a:lnTo>
                    <a:lnTo>
                      <a:pt x="144" y="0"/>
                    </a:lnTo>
                    <a:lnTo>
                      <a:pt x="125" y="0"/>
                    </a:lnTo>
                    <a:lnTo>
                      <a:pt x="132" y="16"/>
                    </a:lnTo>
                    <a:lnTo>
                      <a:pt x="132" y="19"/>
                    </a:lnTo>
                    <a:lnTo>
                      <a:pt x="135" y="19"/>
                    </a:lnTo>
                    <a:lnTo>
                      <a:pt x="135" y="21"/>
                    </a:lnTo>
                    <a:lnTo>
                      <a:pt x="137" y="24"/>
                    </a:lnTo>
                    <a:lnTo>
                      <a:pt x="137" y="24"/>
                    </a:lnTo>
                    <a:lnTo>
                      <a:pt x="139" y="26"/>
                    </a:lnTo>
                    <a:lnTo>
                      <a:pt x="139" y="26"/>
                    </a:lnTo>
                    <a:lnTo>
                      <a:pt x="142" y="26"/>
                    </a:lnTo>
                    <a:lnTo>
                      <a:pt x="142" y="26"/>
                    </a:lnTo>
                    <a:lnTo>
                      <a:pt x="144" y="28"/>
                    </a:lnTo>
                    <a:lnTo>
                      <a:pt x="146" y="28"/>
                    </a:lnTo>
                    <a:lnTo>
                      <a:pt x="146" y="28"/>
                    </a:lnTo>
                    <a:lnTo>
                      <a:pt x="151" y="28"/>
                    </a:lnTo>
                    <a:lnTo>
                      <a:pt x="154" y="28"/>
                    </a:lnTo>
                    <a:lnTo>
                      <a:pt x="154" y="28"/>
                    </a:lnTo>
                    <a:lnTo>
                      <a:pt x="154" y="28"/>
                    </a:lnTo>
                    <a:lnTo>
                      <a:pt x="156" y="28"/>
                    </a:lnTo>
                    <a:lnTo>
                      <a:pt x="158" y="28"/>
                    </a:lnTo>
                    <a:close/>
                    <a:moveTo>
                      <a:pt x="236" y="104"/>
                    </a:moveTo>
                    <a:lnTo>
                      <a:pt x="243" y="104"/>
                    </a:lnTo>
                    <a:lnTo>
                      <a:pt x="250" y="104"/>
                    </a:lnTo>
                    <a:lnTo>
                      <a:pt x="250" y="104"/>
                    </a:lnTo>
                    <a:lnTo>
                      <a:pt x="253" y="104"/>
                    </a:lnTo>
                    <a:lnTo>
                      <a:pt x="255" y="102"/>
                    </a:lnTo>
                    <a:lnTo>
                      <a:pt x="255" y="102"/>
                    </a:lnTo>
                    <a:lnTo>
                      <a:pt x="257" y="102"/>
                    </a:lnTo>
                    <a:lnTo>
                      <a:pt x="260" y="102"/>
                    </a:lnTo>
                    <a:lnTo>
                      <a:pt x="262" y="102"/>
                    </a:lnTo>
                    <a:lnTo>
                      <a:pt x="262" y="99"/>
                    </a:lnTo>
                    <a:lnTo>
                      <a:pt x="265" y="99"/>
                    </a:lnTo>
                    <a:lnTo>
                      <a:pt x="265" y="97"/>
                    </a:lnTo>
                    <a:lnTo>
                      <a:pt x="267" y="97"/>
                    </a:lnTo>
                    <a:lnTo>
                      <a:pt x="269" y="97"/>
                    </a:lnTo>
                    <a:lnTo>
                      <a:pt x="269" y="94"/>
                    </a:lnTo>
                    <a:lnTo>
                      <a:pt x="269" y="94"/>
                    </a:lnTo>
                    <a:lnTo>
                      <a:pt x="272" y="92"/>
                    </a:lnTo>
                    <a:lnTo>
                      <a:pt x="272" y="90"/>
                    </a:lnTo>
                    <a:lnTo>
                      <a:pt x="291" y="50"/>
                    </a:lnTo>
                    <a:lnTo>
                      <a:pt x="309" y="90"/>
                    </a:lnTo>
                    <a:lnTo>
                      <a:pt x="312" y="92"/>
                    </a:lnTo>
                    <a:lnTo>
                      <a:pt x="312" y="94"/>
                    </a:lnTo>
                    <a:lnTo>
                      <a:pt x="314" y="97"/>
                    </a:lnTo>
                    <a:lnTo>
                      <a:pt x="314" y="97"/>
                    </a:lnTo>
                    <a:lnTo>
                      <a:pt x="317" y="99"/>
                    </a:lnTo>
                    <a:lnTo>
                      <a:pt x="319" y="99"/>
                    </a:lnTo>
                    <a:lnTo>
                      <a:pt x="319" y="102"/>
                    </a:lnTo>
                    <a:lnTo>
                      <a:pt x="321" y="102"/>
                    </a:lnTo>
                    <a:lnTo>
                      <a:pt x="324" y="102"/>
                    </a:lnTo>
                    <a:lnTo>
                      <a:pt x="326" y="102"/>
                    </a:lnTo>
                    <a:lnTo>
                      <a:pt x="326" y="104"/>
                    </a:lnTo>
                    <a:lnTo>
                      <a:pt x="328" y="104"/>
                    </a:lnTo>
                    <a:lnTo>
                      <a:pt x="333" y="104"/>
                    </a:lnTo>
                    <a:lnTo>
                      <a:pt x="338" y="104"/>
                    </a:lnTo>
                    <a:lnTo>
                      <a:pt x="345" y="104"/>
                    </a:lnTo>
                    <a:lnTo>
                      <a:pt x="345" y="92"/>
                    </a:lnTo>
                    <a:lnTo>
                      <a:pt x="343" y="92"/>
                    </a:lnTo>
                    <a:lnTo>
                      <a:pt x="340" y="92"/>
                    </a:lnTo>
                    <a:lnTo>
                      <a:pt x="340" y="92"/>
                    </a:lnTo>
                    <a:lnTo>
                      <a:pt x="338" y="92"/>
                    </a:lnTo>
                    <a:lnTo>
                      <a:pt x="338" y="92"/>
                    </a:lnTo>
                    <a:lnTo>
                      <a:pt x="338" y="92"/>
                    </a:lnTo>
                    <a:lnTo>
                      <a:pt x="335" y="90"/>
                    </a:lnTo>
                    <a:lnTo>
                      <a:pt x="335" y="90"/>
                    </a:lnTo>
                    <a:lnTo>
                      <a:pt x="333" y="90"/>
                    </a:lnTo>
                    <a:lnTo>
                      <a:pt x="333" y="87"/>
                    </a:lnTo>
                    <a:lnTo>
                      <a:pt x="333" y="87"/>
                    </a:lnTo>
                    <a:lnTo>
                      <a:pt x="331" y="87"/>
                    </a:lnTo>
                    <a:lnTo>
                      <a:pt x="331" y="85"/>
                    </a:lnTo>
                    <a:lnTo>
                      <a:pt x="328" y="83"/>
                    </a:lnTo>
                    <a:lnTo>
                      <a:pt x="328" y="80"/>
                    </a:lnTo>
                    <a:lnTo>
                      <a:pt x="302" y="28"/>
                    </a:lnTo>
                    <a:lnTo>
                      <a:pt x="345" y="28"/>
                    </a:lnTo>
                    <a:lnTo>
                      <a:pt x="345" y="19"/>
                    </a:lnTo>
                    <a:lnTo>
                      <a:pt x="302" y="19"/>
                    </a:lnTo>
                    <a:lnTo>
                      <a:pt x="302" y="0"/>
                    </a:lnTo>
                    <a:lnTo>
                      <a:pt x="279" y="0"/>
                    </a:lnTo>
                    <a:lnTo>
                      <a:pt x="279" y="19"/>
                    </a:lnTo>
                    <a:lnTo>
                      <a:pt x="236" y="19"/>
                    </a:lnTo>
                    <a:lnTo>
                      <a:pt x="236" y="28"/>
                    </a:lnTo>
                    <a:lnTo>
                      <a:pt x="279" y="28"/>
                    </a:lnTo>
                    <a:lnTo>
                      <a:pt x="255" y="80"/>
                    </a:lnTo>
                    <a:lnTo>
                      <a:pt x="255" y="83"/>
                    </a:lnTo>
                    <a:lnTo>
                      <a:pt x="255" y="85"/>
                    </a:lnTo>
                    <a:lnTo>
                      <a:pt x="253" y="85"/>
                    </a:lnTo>
                    <a:lnTo>
                      <a:pt x="253" y="85"/>
                    </a:lnTo>
                    <a:lnTo>
                      <a:pt x="253" y="87"/>
                    </a:lnTo>
                    <a:lnTo>
                      <a:pt x="250" y="87"/>
                    </a:lnTo>
                    <a:lnTo>
                      <a:pt x="250" y="90"/>
                    </a:lnTo>
                    <a:lnTo>
                      <a:pt x="248" y="90"/>
                    </a:lnTo>
                    <a:lnTo>
                      <a:pt x="248" y="90"/>
                    </a:lnTo>
                    <a:lnTo>
                      <a:pt x="246" y="92"/>
                    </a:lnTo>
                    <a:lnTo>
                      <a:pt x="246" y="92"/>
                    </a:lnTo>
                    <a:lnTo>
                      <a:pt x="243" y="92"/>
                    </a:lnTo>
                    <a:lnTo>
                      <a:pt x="243" y="92"/>
                    </a:lnTo>
                    <a:lnTo>
                      <a:pt x="241" y="92"/>
                    </a:lnTo>
                    <a:lnTo>
                      <a:pt x="241" y="92"/>
                    </a:lnTo>
                    <a:lnTo>
                      <a:pt x="239" y="92"/>
                    </a:lnTo>
                    <a:lnTo>
                      <a:pt x="236" y="92"/>
                    </a:lnTo>
                    <a:lnTo>
                      <a:pt x="236" y="104"/>
                    </a:lnTo>
                    <a:close/>
                    <a:moveTo>
                      <a:pt x="151" y="57"/>
                    </a:moveTo>
                    <a:lnTo>
                      <a:pt x="149" y="57"/>
                    </a:lnTo>
                    <a:lnTo>
                      <a:pt x="144" y="57"/>
                    </a:lnTo>
                    <a:lnTo>
                      <a:pt x="142" y="57"/>
                    </a:lnTo>
                    <a:lnTo>
                      <a:pt x="142" y="57"/>
                    </a:lnTo>
                    <a:lnTo>
                      <a:pt x="139" y="57"/>
                    </a:lnTo>
                    <a:lnTo>
                      <a:pt x="137" y="54"/>
                    </a:lnTo>
                    <a:lnTo>
                      <a:pt x="137" y="54"/>
                    </a:lnTo>
                    <a:lnTo>
                      <a:pt x="135" y="54"/>
                    </a:lnTo>
                    <a:lnTo>
                      <a:pt x="135" y="52"/>
                    </a:lnTo>
                    <a:lnTo>
                      <a:pt x="132" y="52"/>
                    </a:lnTo>
                    <a:lnTo>
                      <a:pt x="132" y="50"/>
                    </a:lnTo>
                    <a:lnTo>
                      <a:pt x="130" y="50"/>
                    </a:lnTo>
                    <a:lnTo>
                      <a:pt x="130" y="47"/>
                    </a:lnTo>
                    <a:lnTo>
                      <a:pt x="130" y="45"/>
                    </a:lnTo>
                    <a:lnTo>
                      <a:pt x="123" y="31"/>
                    </a:lnTo>
                    <a:lnTo>
                      <a:pt x="142" y="31"/>
                    </a:lnTo>
                    <a:lnTo>
                      <a:pt x="146" y="42"/>
                    </a:lnTo>
                    <a:lnTo>
                      <a:pt x="149" y="45"/>
                    </a:lnTo>
                    <a:lnTo>
                      <a:pt x="149" y="45"/>
                    </a:lnTo>
                    <a:lnTo>
                      <a:pt x="149" y="45"/>
                    </a:lnTo>
                    <a:lnTo>
                      <a:pt x="151" y="47"/>
                    </a:lnTo>
                    <a:lnTo>
                      <a:pt x="151" y="47"/>
                    </a:lnTo>
                    <a:lnTo>
                      <a:pt x="151" y="47"/>
                    </a:lnTo>
                    <a:lnTo>
                      <a:pt x="154" y="47"/>
                    </a:lnTo>
                    <a:lnTo>
                      <a:pt x="154" y="47"/>
                    </a:lnTo>
                    <a:lnTo>
                      <a:pt x="154" y="47"/>
                    </a:lnTo>
                    <a:lnTo>
                      <a:pt x="154" y="47"/>
                    </a:lnTo>
                    <a:lnTo>
                      <a:pt x="156" y="47"/>
                    </a:lnTo>
                    <a:lnTo>
                      <a:pt x="156" y="57"/>
                    </a:lnTo>
                    <a:lnTo>
                      <a:pt x="151" y="57"/>
                    </a:lnTo>
                    <a:close/>
                    <a:moveTo>
                      <a:pt x="154" y="92"/>
                    </a:moveTo>
                    <a:lnTo>
                      <a:pt x="154" y="104"/>
                    </a:lnTo>
                    <a:lnTo>
                      <a:pt x="154" y="92"/>
                    </a:lnTo>
                    <a:close/>
                    <a:moveTo>
                      <a:pt x="50" y="104"/>
                    </a:moveTo>
                    <a:lnTo>
                      <a:pt x="50" y="94"/>
                    </a:lnTo>
                    <a:lnTo>
                      <a:pt x="52" y="94"/>
                    </a:lnTo>
                    <a:lnTo>
                      <a:pt x="52" y="94"/>
                    </a:lnTo>
                    <a:lnTo>
                      <a:pt x="54" y="92"/>
                    </a:lnTo>
                    <a:lnTo>
                      <a:pt x="54" y="92"/>
                    </a:lnTo>
                    <a:lnTo>
                      <a:pt x="57" y="92"/>
                    </a:lnTo>
                    <a:lnTo>
                      <a:pt x="57" y="90"/>
                    </a:lnTo>
                    <a:lnTo>
                      <a:pt x="57" y="90"/>
                    </a:lnTo>
                    <a:lnTo>
                      <a:pt x="57" y="90"/>
                    </a:lnTo>
                    <a:lnTo>
                      <a:pt x="59" y="87"/>
                    </a:lnTo>
                    <a:lnTo>
                      <a:pt x="59" y="87"/>
                    </a:lnTo>
                    <a:lnTo>
                      <a:pt x="59" y="85"/>
                    </a:lnTo>
                    <a:lnTo>
                      <a:pt x="59" y="83"/>
                    </a:lnTo>
                    <a:lnTo>
                      <a:pt x="59" y="80"/>
                    </a:lnTo>
                    <a:lnTo>
                      <a:pt x="59" y="78"/>
                    </a:lnTo>
                    <a:lnTo>
                      <a:pt x="59" y="12"/>
                    </a:lnTo>
                    <a:lnTo>
                      <a:pt x="59" y="5"/>
                    </a:lnTo>
                    <a:lnTo>
                      <a:pt x="66" y="5"/>
                    </a:lnTo>
                    <a:lnTo>
                      <a:pt x="73" y="5"/>
                    </a:lnTo>
                    <a:lnTo>
                      <a:pt x="73" y="9"/>
                    </a:lnTo>
                    <a:lnTo>
                      <a:pt x="73" y="7"/>
                    </a:lnTo>
                    <a:lnTo>
                      <a:pt x="73" y="7"/>
                    </a:lnTo>
                    <a:lnTo>
                      <a:pt x="76" y="7"/>
                    </a:lnTo>
                    <a:lnTo>
                      <a:pt x="76" y="7"/>
                    </a:lnTo>
                    <a:lnTo>
                      <a:pt x="76" y="7"/>
                    </a:lnTo>
                    <a:lnTo>
                      <a:pt x="76" y="7"/>
                    </a:lnTo>
                    <a:lnTo>
                      <a:pt x="78" y="7"/>
                    </a:lnTo>
                    <a:lnTo>
                      <a:pt x="78" y="5"/>
                    </a:lnTo>
                    <a:lnTo>
                      <a:pt x="80" y="5"/>
                    </a:lnTo>
                    <a:lnTo>
                      <a:pt x="83" y="5"/>
                    </a:lnTo>
                    <a:lnTo>
                      <a:pt x="83" y="5"/>
                    </a:lnTo>
                    <a:lnTo>
                      <a:pt x="83" y="5"/>
                    </a:lnTo>
                    <a:lnTo>
                      <a:pt x="85" y="5"/>
                    </a:lnTo>
                    <a:lnTo>
                      <a:pt x="85" y="5"/>
                    </a:lnTo>
                    <a:lnTo>
                      <a:pt x="85" y="2"/>
                    </a:lnTo>
                    <a:lnTo>
                      <a:pt x="85" y="2"/>
                    </a:lnTo>
                    <a:lnTo>
                      <a:pt x="85" y="2"/>
                    </a:lnTo>
                    <a:lnTo>
                      <a:pt x="87" y="0"/>
                    </a:lnTo>
                    <a:lnTo>
                      <a:pt x="104" y="0"/>
                    </a:lnTo>
                    <a:lnTo>
                      <a:pt x="102" y="7"/>
                    </a:lnTo>
                    <a:lnTo>
                      <a:pt x="102" y="9"/>
                    </a:lnTo>
                    <a:lnTo>
                      <a:pt x="102" y="9"/>
                    </a:lnTo>
                    <a:lnTo>
                      <a:pt x="99" y="9"/>
                    </a:lnTo>
                    <a:lnTo>
                      <a:pt x="99" y="12"/>
                    </a:lnTo>
                    <a:lnTo>
                      <a:pt x="99" y="12"/>
                    </a:lnTo>
                    <a:lnTo>
                      <a:pt x="97" y="12"/>
                    </a:lnTo>
                    <a:lnTo>
                      <a:pt x="97" y="12"/>
                    </a:lnTo>
                    <a:lnTo>
                      <a:pt x="97" y="14"/>
                    </a:lnTo>
                    <a:lnTo>
                      <a:pt x="95" y="14"/>
                    </a:lnTo>
                    <a:lnTo>
                      <a:pt x="92" y="14"/>
                    </a:lnTo>
                    <a:lnTo>
                      <a:pt x="90" y="14"/>
                    </a:lnTo>
                    <a:lnTo>
                      <a:pt x="87" y="14"/>
                    </a:lnTo>
                    <a:lnTo>
                      <a:pt x="80" y="14"/>
                    </a:lnTo>
                    <a:lnTo>
                      <a:pt x="78" y="14"/>
                    </a:lnTo>
                    <a:lnTo>
                      <a:pt x="78" y="14"/>
                    </a:lnTo>
                    <a:lnTo>
                      <a:pt x="76" y="14"/>
                    </a:lnTo>
                    <a:lnTo>
                      <a:pt x="76" y="14"/>
                    </a:lnTo>
                    <a:lnTo>
                      <a:pt x="76" y="16"/>
                    </a:lnTo>
                    <a:lnTo>
                      <a:pt x="73" y="16"/>
                    </a:lnTo>
                    <a:lnTo>
                      <a:pt x="73" y="16"/>
                    </a:lnTo>
                    <a:lnTo>
                      <a:pt x="73" y="16"/>
                    </a:lnTo>
                    <a:lnTo>
                      <a:pt x="73" y="33"/>
                    </a:lnTo>
                    <a:lnTo>
                      <a:pt x="76" y="31"/>
                    </a:lnTo>
                    <a:lnTo>
                      <a:pt x="76" y="31"/>
                    </a:lnTo>
                    <a:lnTo>
                      <a:pt x="78" y="31"/>
                    </a:lnTo>
                    <a:lnTo>
                      <a:pt x="78" y="31"/>
                    </a:lnTo>
                    <a:lnTo>
                      <a:pt x="80" y="31"/>
                    </a:lnTo>
                    <a:lnTo>
                      <a:pt x="80" y="31"/>
                    </a:lnTo>
                    <a:lnTo>
                      <a:pt x="106" y="31"/>
                    </a:lnTo>
                    <a:lnTo>
                      <a:pt x="106" y="40"/>
                    </a:lnTo>
                    <a:lnTo>
                      <a:pt x="97" y="40"/>
                    </a:lnTo>
                    <a:lnTo>
                      <a:pt x="97" y="104"/>
                    </a:lnTo>
                    <a:lnTo>
                      <a:pt x="83" y="104"/>
                    </a:lnTo>
                    <a:lnTo>
                      <a:pt x="83" y="40"/>
                    </a:lnTo>
                    <a:lnTo>
                      <a:pt x="78" y="40"/>
                    </a:lnTo>
                    <a:lnTo>
                      <a:pt x="78" y="40"/>
                    </a:lnTo>
                    <a:lnTo>
                      <a:pt x="78" y="40"/>
                    </a:lnTo>
                    <a:lnTo>
                      <a:pt x="76" y="40"/>
                    </a:lnTo>
                    <a:lnTo>
                      <a:pt x="76" y="40"/>
                    </a:lnTo>
                    <a:lnTo>
                      <a:pt x="76" y="42"/>
                    </a:lnTo>
                    <a:lnTo>
                      <a:pt x="73" y="42"/>
                    </a:lnTo>
                    <a:lnTo>
                      <a:pt x="73" y="42"/>
                    </a:lnTo>
                    <a:lnTo>
                      <a:pt x="73" y="42"/>
                    </a:lnTo>
                    <a:lnTo>
                      <a:pt x="73" y="83"/>
                    </a:lnTo>
                    <a:lnTo>
                      <a:pt x="73" y="85"/>
                    </a:lnTo>
                    <a:lnTo>
                      <a:pt x="73" y="87"/>
                    </a:lnTo>
                    <a:lnTo>
                      <a:pt x="73" y="90"/>
                    </a:lnTo>
                    <a:lnTo>
                      <a:pt x="73" y="92"/>
                    </a:lnTo>
                    <a:lnTo>
                      <a:pt x="73" y="94"/>
                    </a:lnTo>
                    <a:lnTo>
                      <a:pt x="71" y="94"/>
                    </a:lnTo>
                    <a:lnTo>
                      <a:pt x="71" y="97"/>
                    </a:lnTo>
                    <a:lnTo>
                      <a:pt x="71" y="99"/>
                    </a:lnTo>
                    <a:lnTo>
                      <a:pt x="69" y="99"/>
                    </a:lnTo>
                    <a:lnTo>
                      <a:pt x="69" y="102"/>
                    </a:lnTo>
                    <a:lnTo>
                      <a:pt x="66" y="102"/>
                    </a:lnTo>
                    <a:lnTo>
                      <a:pt x="66" y="102"/>
                    </a:lnTo>
                    <a:lnTo>
                      <a:pt x="64" y="102"/>
                    </a:lnTo>
                    <a:lnTo>
                      <a:pt x="61" y="104"/>
                    </a:lnTo>
                    <a:lnTo>
                      <a:pt x="61" y="104"/>
                    </a:lnTo>
                    <a:lnTo>
                      <a:pt x="59" y="104"/>
                    </a:lnTo>
                    <a:lnTo>
                      <a:pt x="57" y="104"/>
                    </a:lnTo>
                    <a:lnTo>
                      <a:pt x="54" y="104"/>
                    </a:lnTo>
                    <a:lnTo>
                      <a:pt x="52" y="104"/>
                    </a:lnTo>
                    <a:lnTo>
                      <a:pt x="50" y="104"/>
                    </a:lnTo>
                    <a:close/>
                    <a:moveTo>
                      <a:pt x="54" y="50"/>
                    </a:moveTo>
                    <a:lnTo>
                      <a:pt x="54" y="38"/>
                    </a:lnTo>
                    <a:lnTo>
                      <a:pt x="52" y="38"/>
                    </a:lnTo>
                    <a:lnTo>
                      <a:pt x="52" y="40"/>
                    </a:lnTo>
                    <a:lnTo>
                      <a:pt x="50" y="40"/>
                    </a:lnTo>
                    <a:lnTo>
                      <a:pt x="50" y="42"/>
                    </a:lnTo>
                    <a:lnTo>
                      <a:pt x="50" y="40"/>
                    </a:lnTo>
                    <a:lnTo>
                      <a:pt x="50" y="38"/>
                    </a:lnTo>
                    <a:lnTo>
                      <a:pt x="50" y="35"/>
                    </a:lnTo>
                    <a:lnTo>
                      <a:pt x="50" y="31"/>
                    </a:lnTo>
                    <a:lnTo>
                      <a:pt x="52" y="31"/>
                    </a:lnTo>
                    <a:lnTo>
                      <a:pt x="52" y="31"/>
                    </a:lnTo>
                    <a:lnTo>
                      <a:pt x="54" y="31"/>
                    </a:lnTo>
                    <a:lnTo>
                      <a:pt x="57" y="31"/>
                    </a:lnTo>
                    <a:lnTo>
                      <a:pt x="57" y="21"/>
                    </a:lnTo>
                    <a:lnTo>
                      <a:pt x="54" y="21"/>
                    </a:lnTo>
                    <a:lnTo>
                      <a:pt x="52" y="21"/>
                    </a:lnTo>
                    <a:lnTo>
                      <a:pt x="52" y="21"/>
                    </a:lnTo>
                    <a:lnTo>
                      <a:pt x="50" y="21"/>
                    </a:lnTo>
                    <a:lnTo>
                      <a:pt x="50" y="0"/>
                    </a:lnTo>
                    <a:lnTo>
                      <a:pt x="33" y="0"/>
                    </a:lnTo>
                    <a:lnTo>
                      <a:pt x="33" y="21"/>
                    </a:lnTo>
                    <a:lnTo>
                      <a:pt x="26" y="21"/>
                    </a:lnTo>
                    <a:lnTo>
                      <a:pt x="26" y="31"/>
                    </a:lnTo>
                    <a:lnTo>
                      <a:pt x="33" y="31"/>
                    </a:lnTo>
                    <a:lnTo>
                      <a:pt x="33" y="35"/>
                    </a:lnTo>
                    <a:lnTo>
                      <a:pt x="33" y="40"/>
                    </a:lnTo>
                    <a:lnTo>
                      <a:pt x="33" y="42"/>
                    </a:lnTo>
                    <a:lnTo>
                      <a:pt x="33" y="47"/>
                    </a:lnTo>
                    <a:lnTo>
                      <a:pt x="33" y="50"/>
                    </a:lnTo>
                    <a:lnTo>
                      <a:pt x="33" y="50"/>
                    </a:lnTo>
                    <a:lnTo>
                      <a:pt x="33" y="52"/>
                    </a:lnTo>
                    <a:lnTo>
                      <a:pt x="33" y="54"/>
                    </a:lnTo>
                    <a:lnTo>
                      <a:pt x="28" y="59"/>
                    </a:lnTo>
                    <a:lnTo>
                      <a:pt x="28" y="73"/>
                    </a:lnTo>
                    <a:lnTo>
                      <a:pt x="33" y="68"/>
                    </a:lnTo>
                    <a:lnTo>
                      <a:pt x="33" y="87"/>
                    </a:lnTo>
                    <a:lnTo>
                      <a:pt x="33" y="90"/>
                    </a:lnTo>
                    <a:lnTo>
                      <a:pt x="33" y="90"/>
                    </a:lnTo>
                    <a:lnTo>
                      <a:pt x="33" y="90"/>
                    </a:lnTo>
                    <a:lnTo>
                      <a:pt x="33" y="92"/>
                    </a:lnTo>
                    <a:lnTo>
                      <a:pt x="33" y="92"/>
                    </a:lnTo>
                    <a:lnTo>
                      <a:pt x="33" y="92"/>
                    </a:lnTo>
                    <a:lnTo>
                      <a:pt x="33" y="94"/>
                    </a:lnTo>
                    <a:lnTo>
                      <a:pt x="33" y="94"/>
                    </a:lnTo>
                    <a:lnTo>
                      <a:pt x="31" y="94"/>
                    </a:lnTo>
                    <a:lnTo>
                      <a:pt x="31" y="94"/>
                    </a:lnTo>
                    <a:lnTo>
                      <a:pt x="31" y="94"/>
                    </a:lnTo>
                    <a:lnTo>
                      <a:pt x="31" y="94"/>
                    </a:lnTo>
                    <a:lnTo>
                      <a:pt x="28" y="94"/>
                    </a:lnTo>
                    <a:lnTo>
                      <a:pt x="26" y="94"/>
                    </a:lnTo>
                    <a:lnTo>
                      <a:pt x="26" y="104"/>
                    </a:lnTo>
                    <a:lnTo>
                      <a:pt x="38" y="104"/>
                    </a:lnTo>
                    <a:lnTo>
                      <a:pt x="40" y="104"/>
                    </a:lnTo>
                    <a:lnTo>
                      <a:pt x="43" y="104"/>
                    </a:lnTo>
                    <a:lnTo>
                      <a:pt x="45" y="102"/>
                    </a:lnTo>
                    <a:lnTo>
                      <a:pt x="45" y="102"/>
                    </a:lnTo>
                    <a:lnTo>
                      <a:pt x="45" y="102"/>
                    </a:lnTo>
                    <a:lnTo>
                      <a:pt x="47" y="102"/>
                    </a:lnTo>
                    <a:lnTo>
                      <a:pt x="47" y="102"/>
                    </a:lnTo>
                    <a:lnTo>
                      <a:pt x="47" y="99"/>
                    </a:lnTo>
                    <a:lnTo>
                      <a:pt x="47" y="99"/>
                    </a:lnTo>
                    <a:lnTo>
                      <a:pt x="50" y="97"/>
                    </a:lnTo>
                    <a:lnTo>
                      <a:pt x="50" y="97"/>
                    </a:lnTo>
                    <a:lnTo>
                      <a:pt x="50" y="94"/>
                    </a:lnTo>
                    <a:lnTo>
                      <a:pt x="50" y="92"/>
                    </a:lnTo>
                    <a:lnTo>
                      <a:pt x="50" y="92"/>
                    </a:lnTo>
                    <a:lnTo>
                      <a:pt x="50" y="83"/>
                    </a:lnTo>
                    <a:lnTo>
                      <a:pt x="50" y="78"/>
                    </a:lnTo>
                    <a:lnTo>
                      <a:pt x="50" y="71"/>
                    </a:lnTo>
                    <a:lnTo>
                      <a:pt x="50" y="68"/>
                    </a:lnTo>
                    <a:lnTo>
                      <a:pt x="50" y="64"/>
                    </a:lnTo>
                    <a:lnTo>
                      <a:pt x="50" y="61"/>
                    </a:lnTo>
                    <a:lnTo>
                      <a:pt x="50" y="59"/>
                    </a:lnTo>
                    <a:lnTo>
                      <a:pt x="50" y="57"/>
                    </a:lnTo>
                    <a:lnTo>
                      <a:pt x="50" y="54"/>
                    </a:lnTo>
                    <a:lnTo>
                      <a:pt x="52" y="52"/>
                    </a:lnTo>
                    <a:lnTo>
                      <a:pt x="52" y="52"/>
                    </a:lnTo>
                    <a:lnTo>
                      <a:pt x="52" y="52"/>
                    </a:lnTo>
                    <a:lnTo>
                      <a:pt x="54" y="52"/>
                    </a:lnTo>
                    <a:lnTo>
                      <a:pt x="54" y="50"/>
                    </a:lnTo>
                    <a:close/>
                    <a:moveTo>
                      <a:pt x="19" y="104"/>
                    </a:moveTo>
                    <a:lnTo>
                      <a:pt x="2" y="104"/>
                    </a:lnTo>
                    <a:lnTo>
                      <a:pt x="2" y="78"/>
                    </a:lnTo>
                    <a:lnTo>
                      <a:pt x="2" y="76"/>
                    </a:lnTo>
                    <a:lnTo>
                      <a:pt x="5" y="73"/>
                    </a:lnTo>
                    <a:lnTo>
                      <a:pt x="5" y="73"/>
                    </a:lnTo>
                    <a:lnTo>
                      <a:pt x="5" y="71"/>
                    </a:lnTo>
                    <a:lnTo>
                      <a:pt x="5" y="68"/>
                    </a:lnTo>
                    <a:lnTo>
                      <a:pt x="7" y="68"/>
                    </a:lnTo>
                    <a:lnTo>
                      <a:pt x="7" y="66"/>
                    </a:lnTo>
                    <a:lnTo>
                      <a:pt x="9" y="64"/>
                    </a:lnTo>
                    <a:lnTo>
                      <a:pt x="9" y="64"/>
                    </a:lnTo>
                    <a:lnTo>
                      <a:pt x="12" y="64"/>
                    </a:lnTo>
                    <a:lnTo>
                      <a:pt x="12" y="61"/>
                    </a:lnTo>
                    <a:lnTo>
                      <a:pt x="14" y="61"/>
                    </a:lnTo>
                    <a:lnTo>
                      <a:pt x="17" y="61"/>
                    </a:lnTo>
                    <a:lnTo>
                      <a:pt x="19" y="61"/>
                    </a:lnTo>
                    <a:lnTo>
                      <a:pt x="21" y="59"/>
                    </a:lnTo>
                    <a:lnTo>
                      <a:pt x="24" y="59"/>
                    </a:lnTo>
                    <a:lnTo>
                      <a:pt x="24" y="59"/>
                    </a:lnTo>
                    <a:lnTo>
                      <a:pt x="26" y="59"/>
                    </a:lnTo>
                    <a:lnTo>
                      <a:pt x="26" y="68"/>
                    </a:lnTo>
                    <a:lnTo>
                      <a:pt x="24" y="68"/>
                    </a:lnTo>
                    <a:lnTo>
                      <a:pt x="24" y="68"/>
                    </a:lnTo>
                    <a:lnTo>
                      <a:pt x="24" y="71"/>
                    </a:lnTo>
                    <a:lnTo>
                      <a:pt x="21" y="71"/>
                    </a:lnTo>
                    <a:lnTo>
                      <a:pt x="21" y="71"/>
                    </a:lnTo>
                    <a:lnTo>
                      <a:pt x="21" y="71"/>
                    </a:lnTo>
                    <a:lnTo>
                      <a:pt x="21" y="73"/>
                    </a:lnTo>
                    <a:lnTo>
                      <a:pt x="19" y="73"/>
                    </a:lnTo>
                    <a:lnTo>
                      <a:pt x="19" y="76"/>
                    </a:lnTo>
                    <a:lnTo>
                      <a:pt x="19" y="76"/>
                    </a:lnTo>
                    <a:lnTo>
                      <a:pt x="19" y="78"/>
                    </a:lnTo>
                    <a:lnTo>
                      <a:pt x="19" y="104"/>
                    </a:lnTo>
                    <a:close/>
                    <a:moveTo>
                      <a:pt x="0" y="31"/>
                    </a:moveTo>
                    <a:lnTo>
                      <a:pt x="17" y="31"/>
                    </a:lnTo>
                    <a:lnTo>
                      <a:pt x="19" y="42"/>
                    </a:lnTo>
                    <a:lnTo>
                      <a:pt x="19" y="45"/>
                    </a:lnTo>
                    <a:lnTo>
                      <a:pt x="19" y="45"/>
                    </a:lnTo>
                    <a:lnTo>
                      <a:pt x="19" y="45"/>
                    </a:lnTo>
                    <a:lnTo>
                      <a:pt x="19" y="45"/>
                    </a:lnTo>
                    <a:lnTo>
                      <a:pt x="19" y="47"/>
                    </a:lnTo>
                    <a:lnTo>
                      <a:pt x="21" y="47"/>
                    </a:lnTo>
                    <a:lnTo>
                      <a:pt x="21" y="47"/>
                    </a:lnTo>
                    <a:lnTo>
                      <a:pt x="21" y="47"/>
                    </a:lnTo>
                    <a:lnTo>
                      <a:pt x="21" y="47"/>
                    </a:lnTo>
                    <a:lnTo>
                      <a:pt x="24" y="47"/>
                    </a:lnTo>
                    <a:lnTo>
                      <a:pt x="24" y="47"/>
                    </a:lnTo>
                    <a:lnTo>
                      <a:pt x="24" y="47"/>
                    </a:lnTo>
                    <a:lnTo>
                      <a:pt x="26" y="47"/>
                    </a:lnTo>
                    <a:lnTo>
                      <a:pt x="26" y="57"/>
                    </a:lnTo>
                    <a:lnTo>
                      <a:pt x="19" y="57"/>
                    </a:lnTo>
                    <a:lnTo>
                      <a:pt x="19" y="57"/>
                    </a:lnTo>
                    <a:lnTo>
                      <a:pt x="17" y="57"/>
                    </a:lnTo>
                    <a:lnTo>
                      <a:pt x="14" y="57"/>
                    </a:lnTo>
                    <a:lnTo>
                      <a:pt x="14" y="57"/>
                    </a:lnTo>
                    <a:lnTo>
                      <a:pt x="12" y="57"/>
                    </a:lnTo>
                    <a:lnTo>
                      <a:pt x="12" y="57"/>
                    </a:lnTo>
                    <a:lnTo>
                      <a:pt x="9" y="54"/>
                    </a:lnTo>
                    <a:lnTo>
                      <a:pt x="9" y="54"/>
                    </a:lnTo>
                    <a:lnTo>
                      <a:pt x="7" y="54"/>
                    </a:lnTo>
                    <a:lnTo>
                      <a:pt x="7" y="52"/>
                    </a:lnTo>
                    <a:lnTo>
                      <a:pt x="5" y="52"/>
                    </a:lnTo>
                    <a:lnTo>
                      <a:pt x="5" y="52"/>
                    </a:lnTo>
                    <a:lnTo>
                      <a:pt x="5" y="50"/>
                    </a:lnTo>
                    <a:lnTo>
                      <a:pt x="5" y="50"/>
                    </a:lnTo>
                    <a:lnTo>
                      <a:pt x="5" y="47"/>
                    </a:lnTo>
                    <a:lnTo>
                      <a:pt x="2" y="47"/>
                    </a:lnTo>
                    <a:lnTo>
                      <a:pt x="2" y="45"/>
                    </a:lnTo>
                    <a:lnTo>
                      <a:pt x="2" y="40"/>
                    </a:lnTo>
                    <a:lnTo>
                      <a:pt x="2" y="38"/>
                    </a:lnTo>
                    <a:lnTo>
                      <a:pt x="2" y="33"/>
                    </a:lnTo>
                    <a:lnTo>
                      <a:pt x="0" y="31"/>
                    </a:lnTo>
                    <a:close/>
                    <a:moveTo>
                      <a:pt x="2" y="0"/>
                    </a:moveTo>
                    <a:lnTo>
                      <a:pt x="19" y="0"/>
                    </a:lnTo>
                    <a:lnTo>
                      <a:pt x="19" y="12"/>
                    </a:lnTo>
                    <a:lnTo>
                      <a:pt x="19" y="14"/>
                    </a:lnTo>
                    <a:lnTo>
                      <a:pt x="19" y="14"/>
                    </a:lnTo>
                    <a:lnTo>
                      <a:pt x="21" y="14"/>
                    </a:lnTo>
                    <a:lnTo>
                      <a:pt x="21" y="16"/>
                    </a:lnTo>
                    <a:lnTo>
                      <a:pt x="21" y="16"/>
                    </a:lnTo>
                    <a:lnTo>
                      <a:pt x="24" y="16"/>
                    </a:lnTo>
                    <a:lnTo>
                      <a:pt x="24" y="16"/>
                    </a:lnTo>
                    <a:lnTo>
                      <a:pt x="24" y="19"/>
                    </a:lnTo>
                    <a:lnTo>
                      <a:pt x="24" y="26"/>
                    </a:lnTo>
                    <a:lnTo>
                      <a:pt x="21" y="26"/>
                    </a:lnTo>
                    <a:lnTo>
                      <a:pt x="17" y="26"/>
                    </a:lnTo>
                    <a:lnTo>
                      <a:pt x="14" y="26"/>
                    </a:lnTo>
                    <a:lnTo>
                      <a:pt x="12" y="26"/>
                    </a:lnTo>
                    <a:lnTo>
                      <a:pt x="12" y="26"/>
                    </a:lnTo>
                    <a:lnTo>
                      <a:pt x="9" y="24"/>
                    </a:lnTo>
                    <a:lnTo>
                      <a:pt x="7" y="24"/>
                    </a:lnTo>
                    <a:lnTo>
                      <a:pt x="7" y="24"/>
                    </a:lnTo>
                    <a:lnTo>
                      <a:pt x="5" y="24"/>
                    </a:lnTo>
                    <a:lnTo>
                      <a:pt x="5" y="21"/>
                    </a:lnTo>
                    <a:lnTo>
                      <a:pt x="5" y="19"/>
                    </a:lnTo>
                    <a:lnTo>
                      <a:pt x="5" y="19"/>
                    </a:lnTo>
                    <a:lnTo>
                      <a:pt x="5" y="16"/>
                    </a:lnTo>
                    <a:lnTo>
                      <a:pt x="2" y="16"/>
                    </a:lnTo>
                    <a:lnTo>
                      <a:pt x="2" y="14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sz="2400">
                  <a:solidFill>
                    <a:prstClr val="black"/>
                  </a:solidFill>
                </a:endParaRPr>
              </a:p>
            </p:txBody>
          </p:sp>
          <p:sp>
            <p:nvSpPr>
              <p:cNvPr id="17" name="Freeform 19"/>
              <p:cNvSpPr>
                <a:spLocks noEditPoints="1"/>
              </p:cNvSpPr>
              <p:nvPr/>
            </p:nvSpPr>
            <p:spPr bwMode="auto">
              <a:xfrm>
                <a:off x="850" y="1944"/>
                <a:ext cx="1448" cy="61"/>
              </a:xfrm>
              <a:custGeom>
                <a:avLst/>
                <a:gdLst>
                  <a:gd name="T0" fmla="*/ 1446 w 1448"/>
                  <a:gd name="T1" fmla="*/ 50 h 61"/>
                  <a:gd name="T2" fmla="*/ 1415 w 1448"/>
                  <a:gd name="T3" fmla="*/ 2 h 61"/>
                  <a:gd name="T4" fmla="*/ 1424 w 1448"/>
                  <a:gd name="T5" fmla="*/ 42 h 61"/>
                  <a:gd name="T6" fmla="*/ 1417 w 1448"/>
                  <a:gd name="T7" fmla="*/ 40 h 61"/>
                  <a:gd name="T8" fmla="*/ 1354 w 1448"/>
                  <a:gd name="T9" fmla="*/ 52 h 61"/>
                  <a:gd name="T10" fmla="*/ 1299 w 1448"/>
                  <a:gd name="T11" fmla="*/ 47 h 61"/>
                  <a:gd name="T12" fmla="*/ 1292 w 1448"/>
                  <a:gd name="T13" fmla="*/ 54 h 61"/>
                  <a:gd name="T14" fmla="*/ 1290 w 1448"/>
                  <a:gd name="T15" fmla="*/ 40 h 61"/>
                  <a:gd name="T16" fmla="*/ 1269 w 1448"/>
                  <a:gd name="T17" fmla="*/ 50 h 61"/>
                  <a:gd name="T18" fmla="*/ 1214 w 1448"/>
                  <a:gd name="T19" fmla="*/ 7 h 61"/>
                  <a:gd name="T20" fmla="*/ 1257 w 1448"/>
                  <a:gd name="T21" fmla="*/ 28 h 61"/>
                  <a:gd name="T22" fmla="*/ 1212 w 1448"/>
                  <a:gd name="T23" fmla="*/ 40 h 61"/>
                  <a:gd name="T24" fmla="*/ 1235 w 1448"/>
                  <a:gd name="T25" fmla="*/ 42 h 61"/>
                  <a:gd name="T26" fmla="*/ 1240 w 1448"/>
                  <a:gd name="T27" fmla="*/ 12 h 61"/>
                  <a:gd name="T28" fmla="*/ 1200 w 1448"/>
                  <a:gd name="T29" fmla="*/ 40 h 61"/>
                  <a:gd name="T30" fmla="*/ 1160 w 1448"/>
                  <a:gd name="T31" fmla="*/ 42 h 61"/>
                  <a:gd name="T32" fmla="*/ 1181 w 1448"/>
                  <a:gd name="T33" fmla="*/ 0 h 61"/>
                  <a:gd name="T34" fmla="*/ 1188 w 1448"/>
                  <a:gd name="T35" fmla="*/ 12 h 61"/>
                  <a:gd name="T36" fmla="*/ 1167 w 1448"/>
                  <a:gd name="T37" fmla="*/ 28 h 61"/>
                  <a:gd name="T38" fmla="*/ 1188 w 1448"/>
                  <a:gd name="T39" fmla="*/ 40 h 61"/>
                  <a:gd name="T40" fmla="*/ 1063 w 1448"/>
                  <a:gd name="T41" fmla="*/ 52 h 61"/>
                  <a:gd name="T42" fmla="*/ 1044 w 1448"/>
                  <a:gd name="T43" fmla="*/ 19 h 61"/>
                  <a:gd name="T44" fmla="*/ 1077 w 1448"/>
                  <a:gd name="T45" fmla="*/ 2 h 61"/>
                  <a:gd name="T46" fmla="*/ 1070 w 1448"/>
                  <a:gd name="T47" fmla="*/ 9 h 61"/>
                  <a:gd name="T48" fmla="*/ 1056 w 1448"/>
                  <a:gd name="T49" fmla="*/ 35 h 61"/>
                  <a:gd name="T50" fmla="*/ 987 w 1448"/>
                  <a:gd name="T51" fmla="*/ 19 h 61"/>
                  <a:gd name="T52" fmla="*/ 1028 w 1448"/>
                  <a:gd name="T53" fmla="*/ 7 h 61"/>
                  <a:gd name="T54" fmla="*/ 1011 w 1448"/>
                  <a:gd name="T55" fmla="*/ 52 h 61"/>
                  <a:gd name="T56" fmla="*/ 999 w 1448"/>
                  <a:gd name="T57" fmla="*/ 38 h 61"/>
                  <a:gd name="T58" fmla="*/ 1025 w 1448"/>
                  <a:gd name="T59" fmla="*/ 24 h 61"/>
                  <a:gd name="T60" fmla="*/ 999 w 1448"/>
                  <a:gd name="T61" fmla="*/ 16 h 61"/>
                  <a:gd name="T62" fmla="*/ 832 w 1448"/>
                  <a:gd name="T63" fmla="*/ 52 h 61"/>
                  <a:gd name="T64" fmla="*/ 593 w 1448"/>
                  <a:gd name="T65" fmla="*/ 0 h 61"/>
                  <a:gd name="T66" fmla="*/ 423 w 1448"/>
                  <a:gd name="T67" fmla="*/ 52 h 61"/>
                  <a:gd name="T68" fmla="*/ 319 w 1448"/>
                  <a:gd name="T69" fmla="*/ 52 h 61"/>
                  <a:gd name="T70" fmla="*/ 298 w 1448"/>
                  <a:gd name="T71" fmla="*/ 21 h 61"/>
                  <a:gd name="T72" fmla="*/ 331 w 1448"/>
                  <a:gd name="T73" fmla="*/ 0 h 61"/>
                  <a:gd name="T74" fmla="*/ 326 w 1448"/>
                  <a:gd name="T75" fmla="*/ 9 h 61"/>
                  <a:gd name="T76" fmla="*/ 309 w 1448"/>
                  <a:gd name="T77" fmla="*/ 35 h 61"/>
                  <a:gd name="T78" fmla="*/ 1103 w 1448"/>
                  <a:gd name="T79" fmla="*/ 0 h 61"/>
                  <a:gd name="T80" fmla="*/ 900 w 1448"/>
                  <a:gd name="T81" fmla="*/ 7 h 61"/>
                  <a:gd name="T82" fmla="*/ 943 w 1448"/>
                  <a:gd name="T83" fmla="*/ 21 h 61"/>
                  <a:gd name="T84" fmla="*/ 902 w 1448"/>
                  <a:gd name="T85" fmla="*/ 47 h 61"/>
                  <a:gd name="T86" fmla="*/ 917 w 1448"/>
                  <a:gd name="T87" fmla="*/ 42 h 61"/>
                  <a:gd name="T88" fmla="*/ 931 w 1448"/>
                  <a:gd name="T89" fmla="*/ 14 h 61"/>
                  <a:gd name="T90" fmla="*/ 770 w 1448"/>
                  <a:gd name="T91" fmla="*/ 33 h 61"/>
                  <a:gd name="T92" fmla="*/ 742 w 1448"/>
                  <a:gd name="T93" fmla="*/ 45 h 61"/>
                  <a:gd name="T94" fmla="*/ 751 w 1448"/>
                  <a:gd name="T95" fmla="*/ 0 h 61"/>
                  <a:gd name="T96" fmla="*/ 768 w 1448"/>
                  <a:gd name="T97" fmla="*/ 12 h 61"/>
                  <a:gd name="T98" fmla="*/ 744 w 1448"/>
                  <a:gd name="T99" fmla="*/ 24 h 61"/>
                  <a:gd name="T100" fmla="*/ 765 w 1448"/>
                  <a:gd name="T101" fmla="*/ 40 h 61"/>
                  <a:gd name="T102" fmla="*/ 541 w 1448"/>
                  <a:gd name="T103" fmla="*/ 35 h 61"/>
                  <a:gd name="T104" fmla="*/ 562 w 1448"/>
                  <a:gd name="T105" fmla="*/ 31 h 61"/>
                  <a:gd name="T106" fmla="*/ 543 w 1448"/>
                  <a:gd name="T107" fmla="*/ 52 h 61"/>
                  <a:gd name="T108" fmla="*/ 409 w 1448"/>
                  <a:gd name="T109" fmla="*/ 2 h 61"/>
                  <a:gd name="T110" fmla="*/ 413 w 1448"/>
                  <a:gd name="T111" fmla="*/ 45 h 61"/>
                  <a:gd name="T112" fmla="*/ 409 w 1448"/>
                  <a:gd name="T113" fmla="*/ 35 h 61"/>
                  <a:gd name="T114" fmla="*/ 279 w 1448"/>
                  <a:gd name="T115" fmla="*/ 35 h 61"/>
                  <a:gd name="T116" fmla="*/ 177 w 1448"/>
                  <a:gd name="T117" fmla="*/ 0 h 61"/>
                  <a:gd name="T118" fmla="*/ 144 w 1448"/>
                  <a:gd name="T119" fmla="*/ 42 h 61"/>
                  <a:gd name="T120" fmla="*/ 137 w 1448"/>
                  <a:gd name="T121" fmla="*/ 42 h 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</a:cxnLst>
                <a:rect l="0" t="0" r="r" b="b"/>
                <a:pathLst>
                  <a:path w="1448" h="61">
                    <a:moveTo>
                      <a:pt x="0" y="52"/>
                    </a:moveTo>
                    <a:lnTo>
                      <a:pt x="0" y="42"/>
                    </a:lnTo>
                    <a:lnTo>
                      <a:pt x="24" y="9"/>
                    </a:lnTo>
                    <a:lnTo>
                      <a:pt x="0" y="9"/>
                    </a:lnTo>
                    <a:lnTo>
                      <a:pt x="0" y="0"/>
                    </a:lnTo>
                    <a:lnTo>
                      <a:pt x="35" y="0"/>
                    </a:lnTo>
                    <a:lnTo>
                      <a:pt x="35" y="9"/>
                    </a:lnTo>
                    <a:lnTo>
                      <a:pt x="12" y="42"/>
                    </a:lnTo>
                    <a:lnTo>
                      <a:pt x="38" y="42"/>
                    </a:lnTo>
                    <a:lnTo>
                      <a:pt x="38" y="52"/>
                    </a:lnTo>
                    <a:lnTo>
                      <a:pt x="0" y="52"/>
                    </a:lnTo>
                    <a:close/>
                    <a:moveTo>
                      <a:pt x="1441" y="40"/>
                    </a:moveTo>
                    <a:lnTo>
                      <a:pt x="1443" y="40"/>
                    </a:lnTo>
                    <a:lnTo>
                      <a:pt x="1443" y="40"/>
                    </a:lnTo>
                    <a:lnTo>
                      <a:pt x="1446" y="40"/>
                    </a:lnTo>
                    <a:lnTo>
                      <a:pt x="1446" y="42"/>
                    </a:lnTo>
                    <a:lnTo>
                      <a:pt x="1446" y="42"/>
                    </a:lnTo>
                    <a:lnTo>
                      <a:pt x="1446" y="45"/>
                    </a:lnTo>
                    <a:lnTo>
                      <a:pt x="1448" y="45"/>
                    </a:lnTo>
                    <a:lnTo>
                      <a:pt x="1448" y="45"/>
                    </a:lnTo>
                    <a:lnTo>
                      <a:pt x="1448" y="47"/>
                    </a:lnTo>
                    <a:lnTo>
                      <a:pt x="1446" y="47"/>
                    </a:lnTo>
                    <a:lnTo>
                      <a:pt x="1446" y="50"/>
                    </a:lnTo>
                    <a:lnTo>
                      <a:pt x="1446" y="50"/>
                    </a:lnTo>
                    <a:lnTo>
                      <a:pt x="1446" y="50"/>
                    </a:lnTo>
                    <a:lnTo>
                      <a:pt x="1443" y="52"/>
                    </a:lnTo>
                    <a:lnTo>
                      <a:pt x="1443" y="52"/>
                    </a:lnTo>
                    <a:lnTo>
                      <a:pt x="1441" y="52"/>
                    </a:lnTo>
                    <a:lnTo>
                      <a:pt x="1441" y="52"/>
                    </a:lnTo>
                    <a:lnTo>
                      <a:pt x="1439" y="52"/>
                    </a:lnTo>
                    <a:lnTo>
                      <a:pt x="1439" y="50"/>
                    </a:lnTo>
                    <a:lnTo>
                      <a:pt x="1439" y="50"/>
                    </a:lnTo>
                    <a:lnTo>
                      <a:pt x="1436" y="50"/>
                    </a:lnTo>
                    <a:lnTo>
                      <a:pt x="1436" y="47"/>
                    </a:lnTo>
                    <a:lnTo>
                      <a:pt x="1436" y="47"/>
                    </a:lnTo>
                    <a:lnTo>
                      <a:pt x="1436" y="45"/>
                    </a:lnTo>
                    <a:lnTo>
                      <a:pt x="1436" y="45"/>
                    </a:lnTo>
                    <a:lnTo>
                      <a:pt x="1436" y="45"/>
                    </a:lnTo>
                    <a:lnTo>
                      <a:pt x="1436" y="42"/>
                    </a:lnTo>
                    <a:lnTo>
                      <a:pt x="1439" y="42"/>
                    </a:lnTo>
                    <a:lnTo>
                      <a:pt x="1439" y="40"/>
                    </a:lnTo>
                    <a:lnTo>
                      <a:pt x="1439" y="40"/>
                    </a:lnTo>
                    <a:lnTo>
                      <a:pt x="1441" y="40"/>
                    </a:lnTo>
                    <a:lnTo>
                      <a:pt x="1441" y="40"/>
                    </a:lnTo>
                    <a:close/>
                    <a:moveTo>
                      <a:pt x="1387" y="0"/>
                    </a:moveTo>
                    <a:lnTo>
                      <a:pt x="1406" y="0"/>
                    </a:lnTo>
                    <a:lnTo>
                      <a:pt x="1408" y="0"/>
                    </a:lnTo>
                    <a:lnTo>
                      <a:pt x="1410" y="2"/>
                    </a:lnTo>
                    <a:lnTo>
                      <a:pt x="1413" y="2"/>
                    </a:lnTo>
                    <a:lnTo>
                      <a:pt x="1415" y="2"/>
                    </a:lnTo>
                    <a:lnTo>
                      <a:pt x="1417" y="2"/>
                    </a:lnTo>
                    <a:lnTo>
                      <a:pt x="1417" y="2"/>
                    </a:lnTo>
                    <a:lnTo>
                      <a:pt x="1417" y="2"/>
                    </a:lnTo>
                    <a:lnTo>
                      <a:pt x="1420" y="5"/>
                    </a:lnTo>
                    <a:lnTo>
                      <a:pt x="1420" y="5"/>
                    </a:lnTo>
                    <a:lnTo>
                      <a:pt x="1422" y="5"/>
                    </a:lnTo>
                    <a:lnTo>
                      <a:pt x="1422" y="5"/>
                    </a:lnTo>
                    <a:lnTo>
                      <a:pt x="1422" y="7"/>
                    </a:lnTo>
                    <a:lnTo>
                      <a:pt x="1424" y="9"/>
                    </a:lnTo>
                    <a:lnTo>
                      <a:pt x="1427" y="9"/>
                    </a:lnTo>
                    <a:lnTo>
                      <a:pt x="1427" y="12"/>
                    </a:lnTo>
                    <a:lnTo>
                      <a:pt x="1427" y="14"/>
                    </a:lnTo>
                    <a:lnTo>
                      <a:pt x="1429" y="16"/>
                    </a:lnTo>
                    <a:lnTo>
                      <a:pt x="1429" y="21"/>
                    </a:lnTo>
                    <a:lnTo>
                      <a:pt x="1429" y="24"/>
                    </a:lnTo>
                    <a:lnTo>
                      <a:pt x="1429" y="26"/>
                    </a:lnTo>
                    <a:lnTo>
                      <a:pt x="1429" y="28"/>
                    </a:lnTo>
                    <a:lnTo>
                      <a:pt x="1429" y="33"/>
                    </a:lnTo>
                    <a:lnTo>
                      <a:pt x="1429" y="35"/>
                    </a:lnTo>
                    <a:lnTo>
                      <a:pt x="1427" y="38"/>
                    </a:lnTo>
                    <a:lnTo>
                      <a:pt x="1427" y="38"/>
                    </a:lnTo>
                    <a:lnTo>
                      <a:pt x="1427" y="40"/>
                    </a:lnTo>
                    <a:lnTo>
                      <a:pt x="1427" y="40"/>
                    </a:lnTo>
                    <a:lnTo>
                      <a:pt x="1424" y="42"/>
                    </a:lnTo>
                    <a:lnTo>
                      <a:pt x="1424" y="42"/>
                    </a:lnTo>
                    <a:lnTo>
                      <a:pt x="1424" y="45"/>
                    </a:lnTo>
                    <a:lnTo>
                      <a:pt x="1422" y="45"/>
                    </a:lnTo>
                    <a:lnTo>
                      <a:pt x="1422" y="45"/>
                    </a:lnTo>
                    <a:lnTo>
                      <a:pt x="1420" y="47"/>
                    </a:lnTo>
                    <a:lnTo>
                      <a:pt x="1420" y="47"/>
                    </a:lnTo>
                    <a:lnTo>
                      <a:pt x="1417" y="50"/>
                    </a:lnTo>
                    <a:lnTo>
                      <a:pt x="1415" y="50"/>
                    </a:lnTo>
                    <a:lnTo>
                      <a:pt x="1413" y="50"/>
                    </a:lnTo>
                    <a:lnTo>
                      <a:pt x="1413" y="50"/>
                    </a:lnTo>
                    <a:lnTo>
                      <a:pt x="1408" y="52"/>
                    </a:lnTo>
                    <a:lnTo>
                      <a:pt x="1406" y="52"/>
                    </a:lnTo>
                    <a:lnTo>
                      <a:pt x="1387" y="52"/>
                    </a:lnTo>
                    <a:lnTo>
                      <a:pt x="1387" y="0"/>
                    </a:lnTo>
                    <a:close/>
                    <a:moveTo>
                      <a:pt x="1396" y="9"/>
                    </a:moveTo>
                    <a:lnTo>
                      <a:pt x="1396" y="42"/>
                    </a:lnTo>
                    <a:lnTo>
                      <a:pt x="1406" y="42"/>
                    </a:lnTo>
                    <a:lnTo>
                      <a:pt x="1408" y="42"/>
                    </a:lnTo>
                    <a:lnTo>
                      <a:pt x="1408" y="42"/>
                    </a:lnTo>
                    <a:lnTo>
                      <a:pt x="1410" y="42"/>
                    </a:lnTo>
                    <a:lnTo>
                      <a:pt x="1413" y="42"/>
                    </a:lnTo>
                    <a:lnTo>
                      <a:pt x="1413" y="42"/>
                    </a:lnTo>
                    <a:lnTo>
                      <a:pt x="1413" y="40"/>
                    </a:lnTo>
                    <a:lnTo>
                      <a:pt x="1415" y="40"/>
                    </a:lnTo>
                    <a:lnTo>
                      <a:pt x="1415" y="40"/>
                    </a:lnTo>
                    <a:lnTo>
                      <a:pt x="1417" y="40"/>
                    </a:lnTo>
                    <a:lnTo>
                      <a:pt x="1417" y="38"/>
                    </a:lnTo>
                    <a:lnTo>
                      <a:pt x="1417" y="38"/>
                    </a:lnTo>
                    <a:lnTo>
                      <a:pt x="1420" y="35"/>
                    </a:lnTo>
                    <a:lnTo>
                      <a:pt x="1420" y="33"/>
                    </a:lnTo>
                    <a:lnTo>
                      <a:pt x="1420" y="31"/>
                    </a:lnTo>
                    <a:lnTo>
                      <a:pt x="1420" y="28"/>
                    </a:lnTo>
                    <a:lnTo>
                      <a:pt x="1420" y="26"/>
                    </a:lnTo>
                    <a:lnTo>
                      <a:pt x="1420" y="24"/>
                    </a:lnTo>
                    <a:lnTo>
                      <a:pt x="1420" y="21"/>
                    </a:lnTo>
                    <a:lnTo>
                      <a:pt x="1420" y="19"/>
                    </a:lnTo>
                    <a:lnTo>
                      <a:pt x="1420" y="16"/>
                    </a:lnTo>
                    <a:lnTo>
                      <a:pt x="1417" y="16"/>
                    </a:lnTo>
                    <a:lnTo>
                      <a:pt x="1417" y="14"/>
                    </a:lnTo>
                    <a:lnTo>
                      <a:pt x="1417" y="14"/>
                    </a:lnTo>
                    <a:lnTo>
                      <a:pt x="1415" y="12"/>
                    </a:lnTo>
                    <a:lnTo>
                      <a:pt x="1415" y="12"/>
                    </a:lnTo>
                    <a:lnTo>
                      <a:pt x="1413" y="12"/>
                    </a:lnTo>
                    <a:lnTo>
                      <a:pt x="1413" y="9"/>
                    </a:lnTo>
                    <a:lnTo>
                      <a:pt x="1410" y="9"/>
                    </a:lnTo>
                    <a:lnTo>
                      <a:pt x="1408" y="9"/>
                    </a:lnTo>
                    <a:lnTo>
                      <a:pt x="1408" y="9"/>
                    </a:lnTo>
                    <a:lnTo>
                      <a:pt x="1406" y="9"/>
                    </a:lnTo>
                    <a:lnTo>
                      <a:pt x="1401" y="9"/>
                    </a:lnTo>
                    <a:lnTo>
                      <a:pt x="1396" y="9"/>
                    </a:lnTo>
                    <a:close/>
                    <a:moveTo>
                      <a:pt x="1354" y="52"/>
                    </a:moveTo>
                    <a:lnTo>
                      <a:pt x="1354" y="9"/>
                    </a:lnTo>
                    <a:lnTo>
                      <a:pt x="1339" y="9"/>
                    </a:lnTo>
                    <a:lnTo>
                      <a:pt x="1339" y="0"/>
                    </a:lnTo>
                    <a:lnTo>
                      <a:pt x="1377" y="0"/>
                    </a:lnTo>
                    <a:lnTo>
                      <a:pt x="1377" y="9"/>
                    </a:lnTo>
                    <a:lnTo>
                      <a:pt x="1363" y="9"/>
                    </a:lnTo>
                    <a:lnTo>
                      <a:pt x="1363" y="52"/>
                    </a:lnTo>
                    <a:lnTo>
                      <a:pt x="1354" y="52"/>
                    </a:lnTo>
                    <a:close/>
                    <a:moveTo>
                      <a:pt x="1309" y="52"/>
                    </a:moveTo>
                    <a:lnTo>
                      <a:pt x="1309" y="2"/>
                    </a:lnTo>
                    <a:lnTo>
                      <a:pt x="1318" y="2"/>
                    </a:lnTo>
                    <a:lnTo>
                      <a:pt x="1318" y="42"/>
                    </a:lnTo>
                    <a:lnTo>
                      <a:pt x="1342" y="42"/>
                    </a:lnTo>
                    <a:lnTo>
                      <a:pt x="1342" y="52"/>
                    </a:lnTo>
                    <a:lnTo>
                      <a:pt x="1309" y="52"/>
                    </a:lnTo>
                    <a:close/>
                    <a:moveTo>
                      <a:pt x="1292" y="40"/>
                    </a:moveTo>
                    <a:lnTo>
                      <a:pt x="1295" y="40"/>
                    </a:lnTo>
                    <a:lnTo>
                      <a:pt x="1295" y="40"/>
                    </a:lnTo>
                    <a:lnTo>
                      <a:pt x="1295" y="40"/>
                    </a:lnTo>
                    <a:lnTo>
                      <a:pt x="1297" y="42"/>
                    </a:lnTo>
                    <a:lnTo>
                      <a:pt x="1297" y="42"/>
                    </a:lnTo>
                    <a:lnTo>
                      <a:pt x="1297" y="45"/>
                    </a:lnTo>
                    <a:lnTo>
                      <a:pt x="1297" y="45"/>
                    </a:lnTo>
                    <a:lnTo>
                      <a:pt x="1299" y="45"/>
                    </a:lnTo>
                    <a:lnTo>
                      <a:pt x="1299" y="47"/>
                    </a:lnTo>
                    <a:lnTo>
                      <a:pt x="1299" y="47"/>
                    </a:lnTo>
                    <a:lnTo>
                      <a:pt x="1297" y="50"/>
                    </a:lnTo>
                    <a:lnTo>
                      <a:pt x="1297" y="50"/>
                    </a:lnTo>
                    <a:lnTo>
                      <a:pt x="1297" y="50"/>
                    </a:lnTo>
                    <a:lnTo>
                      <a:pt x="1297" y="52"/>
                    </a:lnTo>
                    <a:lnTo>
                      <a:pt x="1297" y="52"/>
                    </a:lnTo>
                    <a:lnTo>
                      <a:pt x="1297" y="54"/>
                    </a:lnTo>
                    <a:lnTo>
                      <a:pt x="1297" y="54"/>
                    </a:lnTo>
                    <a:lnTo>
                      <a:pt x="1295" y="54"/>
                    </a:lnTo>
                    <a:lnTo>
                      <a:pt x="1295" y="57"/>
                    </a:lnTo>
                    <a:lnTo>
                      <a:pt x="1295" y="57"/>
                    </a:lnTo>
                    <a:lnTo>
                      <a:pt x="1292" y="59"/>
                    </a:lnTo>
                    <a:lnTo>
                      <a:pt x="1292" y="59"/>
                    </a:lnTo>
                    <a:lnTo>
                      <a:pt x="1290" y="59"/>
                    </a:lnTo>
                    <a:lnTo>
                      <a:pt x="1290" y="59"/>
                    </a:lnTo>
                    <a:lnTo>
                      <a:pt x="1287" y="61"/>
                    </a:lnTo>
                    <a:lnTo>
                      <a:pt x="1287" y="61"/>
                    </a:lnTo>
                    <a:lnTo>
                      <a:pt x="1287" y="61"/>
                    </a:lnTo>
                    <a:lnTo>
                      <a:pt x="1287" y="59"/>
                    </a:lnTo>
                    <a:lnTo>
                      <a:pt x="1290" y="59"/>
                    </a:lnTo>
                    <a:lnTo>
                      <a:pt x="1290" y="59"/>
                    </a:lnTo>
                    <a:lnTo>
                      <a:pt x="1292" y="57"/>
                    </a:lnTo>
                    <a:lnTo>
                      <a:pt x="1292" y="57"/>
                    </a:lnTo>
                    <a:lnTo>
                      <a:pt x="1292" y="57"/>
                    </a:lnTo>
                    <a:lnTo>
                      <a:pt x="1292" y="54"/>
                    </a:lnTo>
                    <a:lnTo>
                      <a:pt x="1292" y="54"/>
                    </a:lnTo>
                    <a:lnTo>
                      <a:pt x="1295" y="54"/>
                    </a:lnTo>
                    <a:lnTo>
                      <a:pt x="1295" y="52"/>
                    </a:lnTo>
                    <a:lnTo>
                      <a:pt x="1295" y="52"/>
                    </a:lnTo>
                    <a:lnTo>
                      <a:pt x="1292" y="52"/>
                    </a:lnTo>
                    <a:lnTo>
                      <a:pt x="1292" y="52"/>
                    </a:lnTo>
                    <a:lnTo>
                      <a:pt x="1292" y="52"/>
                    </a:lnTo>
                    <a:lnTo>
                      <a:pt x="1290" y="52"/>
                    </a:lnTo>
                    <a:lnTo>
                      <a:pt x="1290" y="50"/>
                    </a:lnTo>
                    <a:lnTo>
                      <a:pt x="1287" y="50"/>
                    </a:lnTo>
                    <a:lnTo>
                      <a:pt x="1287" y="50"/>
                    </a:lnTo>
                    <a:lnTo>
                      <a:pt x="1287" y="47"/>
                    </a:lnTo>
                    <a:lnTo>
                      <a:pt x="1287" y="47"/>
                    </a:lnTo>
                    <a:lnTo>
                      <a:pt x="1287" y="45"/>
                    </a:lnTo>
                    <a:lnTo>
                      <a:pt x="1287" y="45"/>
                    </a:lnTo>
                    <a:lnTo>
                      <a:pt x="1287" y="45"/>
                    </a:lnTo>
                    <a:lnTo>
                      <a:pt x="1287" y="45"/>
                    </a:lnTo>
                    <a:lnTo>
                      <a:pt x="1287" y="42"/>
                    </a:lnTo>
                    <a:lnTo>
                      <a:pt x="1287" y="42"/>
                    </a:lnTo>
                    <a:lnTo>
                      <a:pt x="1287" y="42"/>
                    </a:lnTo>
                    <a:lnTo>
                      <a:pt x="1290" y="42"/>
                    </a:lnTo>
                    <a:lnTo>
                      <a:pt x="1290" y="40"/>
                    </a:lnTo>
                    <a:lnTo>
                      <a:pt x="1290" y="40"/>
                    </a:lnTo>
                    <a:lnTo>
                      <a:pt x="1290" y="40"/>
                    </a:lnTo>
                    <a:lnTo>
                      <a:pt x="1290" y="40"/>
                    </a:lnTo>
                    <a:lnTo>
                      <a:pt x="1292" y="40"/>
                    </a:lnTo>
                    <a:lnTo>
                      <a:pt x="1292" y="40"/>
                    </a:lnTo>
                    <a:lnTo>
                      <a:pt x="1292" y="40"/>
                    </a:lnTo>
                    <a:lnTo>
                      <a:pt x="1292" y="40"/>
                    </a:lnTo>
                    <a:close/>
                    <a:moveTo>
                      <a:pt x="1273" y="40"/>
                    </a:moveTo>
                    <a:lnTo>
                      <a:pt x="1273" y="40"/>
                    </a:lnTo>
                    <a:lnTo>
                      <a:pt x="1276" y="40"/>
                    </a:lnTo>
                    <a:lnTo>
                      <a:pt x="1276" y="40"/>
                    </a:lnTo>
                    <a:lnTo>
                      <a:pt x="1276" y="42"/>
                    </a:lnTo>
                    <a:lnTo>
                      <a:pt x="1278" y="42"/>
                    </a:lnTo>
                    <a:lnTo>
                      <a:pt x="1278" y="45"/>
                    </a:lnTo>
                    <a:lnTo>
                      <a:pt x="1278" y="45"/>
                    </a:lnTo>
                    <a:lnTo>
                      <a:pt x="1278" y="45"/>
                    </a:lnTo>
                    <a:lnTo>
                      <a:pt x="1278" y="47"/>
                    </a:lnTo>
                    <a:lnTo>
                      <a:pt x="1278" y="47"/>
                    </a:lnTo>
                    <a:lnTo>
                      <a:pt x="1278" y="50"/>
                    </a:lnTo>
                    <a:lnTo>
                      <a:pt x="1276" y="50"/>
                    </a:lnTo>
                    <a:lnTo>
                      <a:pt x="1276" y="50"/>
                    </a:lnTo>
                    <a:lnTo>
                      <a:pt x="1276" y="52"/>
                    </a:lnTo>
                    <a:lnTo>
                      <a:pt x="1273" y="52"/>
                    </a:lnTo>
                    <a:lnTo>
                      <a:pt x="1273" y="52"/>
                    </a:lnTo>
                    <a:lnTo>
                      <a:pt x="1271" y="52"/>
                    </a:lnTo>
                    <a:lnTo>
                      <a:pt x="1271" y="52"/>
                    </a:lnTo>
                    <a:lnTo>
                      <a:pt x="1269" y="50"/>
                    </a:lnTo>
                    <a:lnTo>
                      <a:pt x="1269" y="50"/>
                    </a:lnTo>
                    <a:lnTo>
                      <a:pt x="1269" y="50"/>
                    </a:lnTo>
                    <a:lnTo>
                      <a:pt x="1269" y="47"/>
                    </a:lnTo>
                    <a:lnTo>
                      <a:pt x="1266" y="47"/>
                    </a:lnTo>
                    <a:lnTo>
                      <a:pt x="1266" y="45"/>
                    </a:lnTo>
                    <a:lnTo>
                      <a:pt x="1266" y="45"/>
                    </a:lnTo>
                    <a:lnTo>
                      <a:pt x="1269" y="45"/>
                    </a:lnTo>
                    <a:lnTo>
                      <a:pt x="1269" y="42"/>
                    </a:lnTo>
                    <a:lnTo>
                      <a:pt x="1269" y="42"/>
                    </a:lnTo>
                    <a:lnTo>
                      <a:pt x="1269" y="40"/>
                    </a:lnTo>
                    <a:lnTo>
                      <a:pt x="1271" y="40"/>
                    </a:lnTo>
                    <a:lnTo>
                      <a:pt x="1271" y="40"/>
                    </a:lnTo>
                    <a:lnTo>
                      <a:pt x="1273" y="40"/>
                    </a:lnTo>
                    <a:close/>
                    <a:moveTo>
                      <a:pt x="1207" y="26"/>
                    </a:moveTo>
                    <a:lnTo>
                      <a:pt x="1207" y="24"/>
                    </a:lnTo>
                    <a:lnTo>
                      <a:pt x="1207" y="24"/>
                    </a:lnTo>
                    <a:lnTo>
                      <a:pt x="1207" y="21"/>
                    </a:lnTo>
                    <a:lnTo>
                      <a:pt x="1207" y="19"/>
                    </a:lnTo>
                    <a:lnTo>
                      <a:pt x="1207" y="16"/>
                    </a:lnTo>
                    <a:lnTo>
                      <a:pt x="1209" y="16"/>
                    </a:lnTo>
                    <a:lnTo>
                      <a:pt x="1209" y="14"/>
                    </a:lnTo>
                    <a:lnTo>
                      <a:pt x="1209" y="12"/>
                    </a:lnTo>
                    <a:lnTo>
                      <a:pt x="1212" y="12"/>
                    </a:lnTo>
                    <a:lnTo>
                      <a:pt x="1212" y="9"/>
                    </a:lnTo>
                    <a:lnTo>
                      <a:pt x="1214" y="7"/>
                    </a:lnTo>
                    <a:lnTo>
                      <a:pt x="1214" y="7"/>
                    </a:lnTo>
                    <a:lnTo>
                      <a:pt x="1217" y="5"/>
                    </a:lnTo>
                    <a:lnTo>
                      <a:pt x="1217" y="5"/>
                    </a:lnTo>
                    <a:lnTo>
                      <a:pt x="1219" y="2"/>
                    </a:lnTo>
                    <a:lnTo>
                      <a:pt x="1221" y="2"/>
                    </a:lnTo>
                    <a:lnTo>
                      <a:pt x="1224" y="2"/>
                    </a:lnTo>
                    <a:lnTo>
                      <a:pt x="1226" y="0"/>
                    </a:lnTo>
                    <a:lnTo>
                      <a:pt x="1228" y="0"/>
                    </a:lnTo>
                    <a:lnTo>
                      <a:pt x="1231" y="0"/>
                    </a:lnTo>
                    <a:lnTo>
                      <a:pt x="1233" y="0"/>
                    </a:lnTo>
                    <a:lnTo>
                      <a:pt x="1235" y="0"/>
                    </a:lnTo>
                    <a:lnTo>
                      <a:pt x="1240" y="2"/>
                    </a:lnTo>
                    <a:lnTo>
                      <a:pt x="1240" y="2"/>
                    </a:lnTo>
                    <a:lnTo>
                      <a:pt x="1243" y="2"/>
                    </a:lnTo>
                    <a:lnTo>
                      <a:pt x="1245" y="5"/>
                    </a:lnTo>
                    <a:lnTo>
                      <a:pt x="1247" y="7"/>
                    </a:lnTo>
                    <a:lnTo>
                      <a:pt x="1250" y="7"/>
                    </a:lnTo>
                    <a:lnTo>
                      <a:pt x="1250" y="9"/>
                    </a:lnTo>
                    <a:lnTo>
                      <a:pt x="1252" y="12"/>
                    </a:lnTo>
                    <a:lnTo>
                      <a:pt x="1254" y="14"/>
                    </a:lnTo>
                    <a:lnTo>
                      <a:pt x="1254" y="16"/>
                    </a:lnTo>
                    <a:lnTo>
                      <a:pt x="1254" y="19"/>
                    </a:lnTo>
                    <a:lnTo>
                      <a:pt x="1254" y="21"/>
                    </a:lnTo>
                    <a:lnTo>
                      <a:pt x="1257" y="24"/>
                    </a:lnTo>
                    <a:lnTo>
                      <a:pt x="1257" y="26"/>
                    </a:lnTo>
                    <a:lnTo>
                      <a:pt x="1257" y="28"/>
                    </a:lnTo>
                    <a:lnTo>
                      <a:pt x="1254" y="31"/>
                    </a:lnTo>
                    <a:lnTo>
                      <a:pt x="1254" y="33"/>
                    </a:lnTo>
                    <a:lnTo>
                      <a:pt x="1254" y="35"/>
                    </a:lnTo>
                    <a:lnTo>
                      <a:pt x="1254" y="38"/>
                    </a:lnTo>
                    <a:lnTo>
                      <a:pt x="1252" y="40"/>
                    </a:lnTo>
                    <a:lnTo>
                      <a:pt x="1250" y="42"/>
                    </a:lnTo>
                    <a:lnTo>
                      <a:pt x="1250" y="45"/>
                    </a:lnTo>
                    <a:lnTo>
                      <a:pt x="1247" y="45"/>
                    </a:lnTo>
                    <a:lnTo>
                      <a:pt x="1245" y="47"/>
                    </a:lnTo>
                    <a:lnTo>
                      <a:pt x="1243" y="50"/>
                    </a:lnTo>
                    <a:lnTo>
                      <a:pt x="1243" y="50"/>
                    </a:lnTo>
                    <a:lnTo>
                      <a:pt x="1240" y="50"/>
                    </a:lnTo>
                    <a:lnTo>
                      <a:pt x="1238" y="52"/>
                    </a:lnTo>
                    <a:lnTo>
                      <a:pt x="1233" y="52"/>
                    </a:lnTo>
                    <a:lnTo>
                      <a:pt x="1231" y="52"/>
                    </a:lnTo>
                    <a:lnTo>
                      <a:pt x="1228" y="52"/>
                    </a:lnTo>
                    <a:lnTo>
                      <a:pt x="1226" y="52"/>
                    </a:lnTo>
                    <a:lnTo>
                      <a:pt x="1224" y="50"/>
                    </a:lnTo>
                    <a:lnTo>
                      <a:pt x="1221" y="50"/>
                    </a:lnTo>
                    <a:lnTo>
                      <a:pt x="1219" y="50"/>
                    </a:lnTo>
                    <a:lnTo>
                      <a:pt x="1217" y="47"/>
                    </a:lnTo>
                    <a:lnTo>
                      <a:pt x="1214" y="47"/>
                    </a:lnTo>
                    <a:lnTo>
                      <a:pt x="1214" y="45"/>
                    </a:lnTo>
                    <a:lnTo>
                      <a:pt x="1212" y="42"/>
                    </a:lnTo>
                    <a:lnTo>
                      <a:pt x="1212" y="40"/>
                    </a:lnTo>
                    <a:lnTo>
                      <a:pt x="1209" y="38"/>
                    </a:lnTo>
                    <a:lnTo>
                      <a:pt x="1209" y="35"/>
                    </a:lnTo>
                    <a:lnTo>
                      <a:pt x="1207" y="33"/>
                    </a:lnTo>
                    <a:lnTo>
                      <a:pt x="1207" y="31"/>
                    </a:lnTo>
                    <a:lnTo>
                      <a:pt x="1207" y="28"/>
                    </a:lnTo>
                    <a:lnTo>
                      <a:pt x="1207" y="26"/>
                    </a:lnTo>
                    <a:close/>
                    <a:moveTo>
                      <a:pt x="1217" y="26"/>
                    </a:moveTo>
                    <a:lnTo>
                      <a:pt x="1217" y="28"/>
                    </a:lnTo>
                    <a:lnTo>
                      <a:pt x="1217" y="28"/>
                    </a:lnTo>
                    <a:lnTo>
                      <a:pt x="1217" y="31"/>
                    </a:lnTo>
                    <a:lnTo>
                      <a:pt x="1217" y="33"/>
                    </a:lnTo>
                    <a:lnTo>
                      <a:pt x="1219" y="33"/>
                    </a:lnTo>
                    <a:lnTo>
                      <a:pt x="1219" y="35"/>
                    </a:lnTo>
                    <a:lnTo>
                      <a:pt x="1219" y="35"/>
                    </a:lnTo>
                    <a:lnTo>
                      <a:pt x="1221" y="38"/>
                    </a:lnTo>
                    <a:lnTo>
                      <a:pt x="1221" y="38"/>
                    </a:lnTo>
                    <a:lnTo>
                      <a:pt x="1224" y="40"/>
                    </a:lnTo>
                    <a:lnTo>
                      <a:pt x="1224" y="40"/>
                    </a:lnTo>
                    <a:lnTo>
                      <a:pt x="1226" y="42"/>
                    </a:lnTo>
                    <a:lnTo>
                      <a:pt x="1226" y="42"/>
                    </a:lnTo>
                    <a:lnTo>
                      <a:pt x="1228" y="42"/>
                    </a:lnTo>
                    <a:lnTo>
                      <a:pt x="1231" y="42"/>
                    </a:lnTo>
                    <a:lnTo>
                      <a:pt x="1231" y="42"/>
                    </a:lnTo>
                    <a:lnTo>
                      <a:pt x="1233" y="42"/>
                    </a:lnTo>
                    <a:lnTo>
                      <a:pt x="1235" y="42"/>
                    </a:lnTo>
                    <a:lnTo>
                      <a:pt x="1235" y="42"/>
                    </a:lnTo>
                    <a:lnTo>
                      <a:pt x="1238" y="42"/>
                    </a:lnTo>
                    <a:lnTo>
                      <a:pt x="1240" y="40"/>
                    </a:lnTo>
                    <a:lnTo>
                      <a:pt x="1240" y="40"/>
                    </a:lnTo>
                    <a:lnTo>
                      <a:pt x="1240" y="38"/>
                    </a:lnTo>
                    <a:lnTo>
                      <a:pt x="1243" y="38"/>
                    </a:lnTo>
                    <a:lnTo>
                      <a:pt x="1243" y="35"/>
                    </a:lnTo>
                    <a:lnTo>
                      <a:pt x="1245" y="35"/>
                    </a:lnTo>
                    <a:lnTo>
                      <a:pt x="1245" y="33"/>
                    </a:lnTo>
                    <a:lnTo>
                      <a:pt x="1245" y="33"/>
                    </a:lnTo>
                    <a:lnTo>
                      <a:pt x="1245" y="31"/>
                    </a:lnTo>
                    <a:lnTo>
                      <a:pt x="1245" y="28"/>
                    </a:lnTo>
                    <a:lnTo>
                      <a:pt x="1245" y="28"/>
                    </a:lnTo>
                    <a:lnTo>
                      <a:pt x="1245" y="26"/>
                    </a:lnTo>
                    <a:lnTo>
                      <a:pt x="1245" y="24"/>
                    </a:lnTo>
                    <a:lnTo>
                      <a:pt x="1245" y="24"/>
                    </a:lnTo>
                    <a:lnTo>
                      <a:pt x="1245" y="21"/>
                    </a:lnTo>
                    <a:lnTo>
                      <a:pt x="1245" y="19"/>
                    </a:lnTo>
                    <a:lnTo>
                      <a:pt x="1245" y="19"/>
                    </a:lnTo>
                    <a:lnTo>
                      <a:pt x="1245" y="16"/>
                    </a:lnTo>
                    <a:lnTo>
                      <a:pt x="1243" y="14"/>
                    </a:lnTo>
                    <a:lnTo>
                      <a:pt x="1243" y="14"/>
                    </a:lnTo>
                    <a:lnTo>
                      <a:pt x="1240" y="12"/>
                    </a:lnTo>
                    <a:lnTo>
                      <a:pt x="1240" y="12"/>
                    </a:lnTo>
                    <a:lnTo>
                      <a:pt x="1240" y="12"/>
                    </a:lnTo>
                    <a:lnTo>
                      <a:pt x="1238" y="9"/>
                    </a:lnTo>
                    <a:lnTo>
                      <a:pt x="1235" y="9"/>
                    </a:lnTo>
                    <a:lnTo>
                      <a:pt x="1235" y="9"/>
                    </a:lnTo>
                    <a:lnTo>
                      <a:pt x="1233" y="9"/>
                    </a:lnTo>
                    <a:lnTo>
                      <a:pt x="1231" y="9"/>
                    </a:lnTo>
                    <a:lnTo>
                      <a:pt x="1228" y="9"/>
                    </a:lnTo>
                    <a:lnTo>
                      <a:pt x="1228" y="9"/>
                    </a:lnTo>
                    <a:lnTo>
                      <a:pt x="1226" y="9"/>
                    </a:lnTo>
                    <a:lnTo>
                      <a:pt x="1226" y="9"/>
                    </a:lnTo>
                    <a:lnTo>
                      <a:pt x="1224" y="12"/>
                    </a:lnTo>
                    <a:lnTo>
                      <a:pt x="1221" y="12"/>
                    </a:lnTo>
                    <a:lnTo>
                      <a:pt x="1221" y="14"/>
                    </a:lnTo>
                    <a:lnTo>
                      <a:pt x="1221" y="14"/>
                    </a:lnTo>
                    <a:lnTo>
                      <a:pt x="1219" y="16"/>
                    </a:lnTo>
                    <a:lnTo>
                      <a:pt x="1219" y="16"/>
                    </a:lnTo>
                    <a:lnTo>
                      <a:pt x="1219" y="19"/>
                    </a:lnTo>
                    <a:lnTo>
                      <a:pt x="1217" y="19"/>
                    </a:lnTo>
                    <a:lnTo>
                      <a:pt x="1217" y="21"/>
                    </a:lnTo>
                    <a:lnTo>
                      <a:pt x="1217" y="24"/>
                    </a:lnTo>
                    <a:lnTo>
                      <a:pt x="1217" y="24"/>
                    </a:lnTo>
                    <a:lnTo>
                      <a:pt x="1217" y="26"/>
                    </a:lnTo>
                    <a:close/>
                    <a:moveTo>
                      <a:pt x="1191" y="33"/>
                    </a:moveTo>
                    <a:lnTo>
                      <a:pt x="1202" y="35"/>
                    </a:lnTo>
                    <a:lnTo>
                      <a:pt x="1200" y="38"/>
                    </a:lnTo>
                    <a:lnTo>
                      <a:pt x="1200" y="40"/>
                    </a:lnTo>
                    <a:lnTo>
                      <a:pt x="1200" y="40"/>
                    </a:lnTo>
                    <a:lnTo>
                      <a:pt x="1198" y="42"/>
                    </a:lnTo>
                    <a:lnTo>
                      <a:pt x="1198" y="45"/>
                    </a:lnTo>
                    <a:lnTo>
                      <a:pt x="1195" y="45"/>
                    </a:lnTo>
                    <a:lnTo>
                      <a:pt x="1195" y="47"/>
                    </a:lnTo>
                    <a:lnTo>
                      <a:pt x="1193" y="47"/>
                    </a:lnTo>
                    <a:lnTo>
                      <a:pt x="1193" y="50"/>
                    </a:lnTo>
                    <a:lnTo>
                      <a:pt x="1191" y="50"/>
                    </a:lnTo>
                    <a:lnTo>
                      <a:pt x="1188" y="50"/>
                    </a:lnTo>
                    <a:lnTo>
                      <a:pt x="1188" y="52"/>
                    </a:lnTo>
                    <a:lnTo>
                      <a:pt x="1186" y="52"/>
                    </a:lnTo>
                    <a:lnTo>
                      <a:pt x="1183" y="52"/>
                    </a:lnTo>
                    <a:lnTo>
                      <a:pt x="1181" y="52"/>
                    </a:lnTo>
                    <a:lnTo>
                      <a:pt x="1179" y="52"/>
                    </a:lnTo>
                    <a:lnTo>
                      <a:pt x="1176" y="52"/>
                    </a:lnTo>
                    <a:lnTo>
                      <a:pt x="1174" y="52"/>
                    </a:lnTo>
                    <a:lnTo>
                      <a:pt x="1172" y="52"/>
                    </a:lnTo>
                    <a:lnTo>
                      <a:pt x="1169" y="50"/>
                    </a:lnTo>
                    <a:lnTo>
                      <a:pt x="1169" y="50"/>
                    </a:lnTo>
                    <a:lnTo>
                      <a:pt x="1167" y="47"/>
                    </a:lnTo>
                    <a:lnTo>
                      <a:pt x="1165" y="47"/>
                    </a:lnTo>
                    <a:lnTo>
                      <a:pt x="1162" y="45"/>
                    </a:lnTo>
                    <a:lnTo>
                      <a:pt x="1162" y="45"/>
                    </a:lnTo>
                    <a:lnTo>
                      <a:pt x="1160" y="42"/>
                    </a:lnTo>
                    <a:lnTo>
                      <a:pt x="1160" y="42"/>
                    </a:lnTo>
                    <a:lnTo>
                      <a:pt x="1160" y="40"/>
                    </a:lnTo>
                    <a:lnTo>
                      <a:pt x="1157" y="38"/>
                    </a:lnTo>
                    <a:lnTo>
                      <a:pt x="1157" y="35"/>
                    </a:lnTo>
                    <a:lnTo>
                      <a:pt x="1157" y="33"/>
                    </a:lnTo>
                    <a:lnTo>
                      <a:pt x="1155" y="31"/>
                    </a:lnTo>
                    <a:lnTo>
                      <a:pt x="1155" y="28"/>
                    </a:lnTo>
                    <a:lnTo>
                      <a:pt x="1155" y="26"/>
                    </a:lnTo>
                    <a:lnTo>
                      <a:pt x="1155" y="24"/>
                    </a:lnTo>
                    <a:lnTo>
                      <a:pt x="1155" y="21"/>
                    </a:lnTo>
                    <a:lnTo>
                      <a:pt x="1157" y="19"/>
                    </a:lnTo>
                    <a:lnTo>
                      <a:pt x="1157" y="16"/>
                    </a:lnTo>
                    <a:lnTo>
                      <a:pt x="1157" y="14"/>
                    </a:lnTo>
                    <a:lnTo>
                      <a:pt x="1160" y="12"/>
                    </a:lnTo>
                    <a:lnTo>
                      <a:pt x="1160" y="9"/>
                    </a:lnTo>
                    <a:lnTo>
                      <a:pt x="1160" y="9"/>
                    </a:lnTo>
                    <a:lnTo>
                      <a:pt x="1162" y="7"/>
                    </a:lnTo>
                    <a:lnTo>
                      <a:pt x="1162" y="7"/>
                    </a:lnTo>
                    <a:lnTo>
                      <a:pt x="1165" y="5"/>
                    </a:lnTo>
                    <a:lnTo>
                      <a:pt x="1167" y="5"/>
                    </a:lnTo>
                    <a:lnTo>
                      <a:pt x="1169" y="2"/>
                    </a:lnTo>
                    <a:lnTo>
                      <a:pt x="1169" y="2"/>
                    </a:lnTo>
                    <a:lnTo>
                      <a:pt x="1172" y="0"/>
                    </a:lnTo>
                    <a:lnTo>
                      <a:pt x="1176" y="0"/>
                    </a:lnTo>
                    <a:lnTo>
                      <a:pt x="1179" y="0"/>
                    </a:lnTo>
                    <a:lnTo>
                      <a:pt x="1181" y="0"/>
                    </a:lnTo>
                    <a:lnTo>
                      <a:pt x="1183" y="0"/>
                    </a:lnTo>
                    <a:lnTo>
                      <a:pt x="1186" y="0"/>
                    </a:lnTo>
                    <a:lnTo>
                      <a:pt x="1188" y="0"/>
                    </a:lnTo>
                    <a:lnTo>
                      <a:pt x="1188" y="2"/>
                    </a:lnTo>
                    <a:lnTo>
                      <a:pt x="1191" y="2"/>
                    </a:lnTo>
                    <a:lnTo>
                      <a:pt x="1193" y="2"/>
                    </a:lnTo>
                    <a:lnTo>
                      <a:pt x="1195" y="5"/>
                    </a:lnTo>
                    <a:lnTo>
                      <a:pt x="1195" y="5"/>
                    </a:lnTo>
                    <a:lnTo>
                      <a:pt x="1198" y="7"/>
                    </a:lnTo>
                    <a:lnTo>
                      <a:pt x="1198" y="7"/>
                    </a:lnTo>
                    <a:lnTo>
                      <a:pt x="1198" y="9"/>
                    </a:lnTo>
                    <a:lnTo>
                      <a:pt x="1200" y="9"/>
                    </a:lnTo>
                    <a:lnTo>
                      <a:pt x="1200" y="12"/>
                    </a:lnTo>
                    <a:lnTo>
                      <a:pt x="1200" y="12"/>
                    </a:lnTo>
                    <a:lnTo>
                      <a:pt x="1200" y="14"/>
                    </a:lnTo>
                    <a:lnTo>
                      <a:pt x="1202" y="14"/>
                    </a:lnTo>
                    <a:lnTo>
                      <a:pt x="1191" y="16"/>
                    </a:lnTo>
                    <a:lnTo>
                      <a:pt x="1191" y="16"/>
                    </a:lnTo>
                    <a:lnTo>
                      <a:pt x="1191" y="14"/>
                    </a:lnTo>
                    <a:lnTo>
                      <a:pt x="1191" y="14"/>
                    </a:lnTo>
                    <a:lnTo>
                      <a:pt x="1191" y="14"/>
                    </a:lnTo>
                    <a:lnTo>
                      <a:pt x="1188" y="12"/>
                    </a:lnTo>
                    <a:lnTo>
                      <a:pt x="1188" y="12"/>
                    </a:lnTo>
                    <a:lnTo>
                      <a:pt x="1188" y="12"/>
                    </a:lnTo>
                    <a:lnTo>
                      <a:pt x="1188" y="12"/>
                    </a:lnTo>
                    <a:lnTo>
                      <a:pt x="1186" y="9"/>
                    </a:lnTo>
                    <a:lnTo>
                      <a:pt x="1186" y="9"/>
                    </a:lnTo>
                    <a:lnTo>
                      <a:pt x="1183" y="9"/>
                    </a:lnTo>
                    <a:lnTo>
                      <a:pt x="1183" y="9"/>
                    </a:lnTo>
                    <a:lnTo>
                      <a:pt x="1183" y="9"/>
                    </a:lnTo>
                    <a:lnTo>
                      <a:pt x="1181" y="9"/>
                    </a:lnTo>
                    <a:lnTo>
                      <a:pt x="1181" y="9"/>
                    </a:lnTo>
                    <a:lnTo>
                      <a:pt x="1179" y="9"/>
                    </a:lnTo>
                    <a:lnTo>
                      <a:pt x="1179" y="9"/>
                    </a:lnTo>
                    <a:lnTo>
                      <a:pt x="1176" y="9"/>
                    </a:lnTo>
                    <a:lnTo>
                      <a:pt x="1176" y="9"/>
                    </a:lnTo>
                    <a:lnTo>
                      <a:pt x="1174" y="9"/>
                    </a:lnTo>
                    <a:lnTo>
                      <a:pt x="1174" y="9"/>
                    </a:lnTo>
                    <a:lnTo>
                      <a:pt x="1172" y="12"/>
                    </a:lnTo>
                    <a:lnTo>
                      <a:pt x="1172" y="12"/>
                    </a:lnTo>
                    <a:lnTo>
                      <a:pt x="1169" y="12"/>
                    </a:lnTo>
                    <a:lnTo>
                      <a:pt x="1169" y="14"/>
                    </a:lnTo>
                    <a:lnTo>
                      <a:pt x="1169" y="16"/>
                    </a:lnTo>
                    <a:lnTo>
                      <a:pt x="1167" y="16"/>
                    </a:lnTo>
                    <a:lnTo>
                      <a:pt x="1167" y="19"/>
                    </a:lnTo>
                    <a:lnTo>
                      <a:pt x="1167" y="21"/>
                    </a:lnTo>
                    <a:lnTo>
                      <a:pt x="1167" y="24"/>
                    </a:lnTo>
                    <a:lnTo>
                      <a:pt x="1167" y="24"/>
                    </a:lnTo>
                    <a:lnTo>
                      <a:pt x="1167" y="26"/>
                    </a:lnTo>
                    <a:lnTo>
                      <a:pt x="1167" y="28"/>
                    </a:lnTo>
                    <a:lnTo>
                      <a:pt x="1167" y="31"/>
                    </a:lnTo>
                    <a:lnTo>
                      <a:pt x="1167" y="31"/>
                    </a:lnTo>
                    <a:lnTo>
                      <a:pt x="1167" y="33"/>
                    </a:lnTo>
                    <a:lnTo>
                      <a:pt x="1167" y="35"/>
                    </a:lnTo>
                    <a:lnTo>
                      <a:pt x="1169" y="35"/>
                    </a:lnTo>
                    <a:lnTo>
                      <a:pt x="1169" y="38"/>
                    </a:lnTo>
                    <a:lnTo>
                      <a:pt x="1169" y="40"/>
                    </a:lnTo>
                    <a:lnTo>
                      <a:pt x="1172" y="40"/>
                    </a:lnTo>
                    <a:lnTo>
                      <a:pt x="1172" y="40"/>
                    </a:lnTo>
                    <a:lnTo>
                      <a:pt x="1174" y="42"/>
                    </a:lnTo>
                    <a:lnTo>
                      <a:pt x="1174" y="42"/>
                    </a:lnTo>
                    <a:lnTo>
                      <a:pt x="1176" y="42"/>
                    </a:lnTo>
                    <a:lnTo>
                      <a:pt x="1176" y="42"/>
                    </a:lnTo>
                    <a:lnTo>
                      <a:pt x="1179" y="42"/>
                    </a:lnTo>
                    <a:lnTo>
                      <a:pt x="1179" y="42"/>
                    </a:lnTo>
                    <a:lnTo>
                      <a:pt x="1181" y="42"/>
                    </a:lnTo>
                    <a:lnTo>
                      <a:pt x="1181" y="42"/>
                    </a:lnTo>
                    <a:lnTo>
                      <a:pt x="1183" y="42"/>
                    </a:lnTo>
                    <a:lnTo>
                      <a:pt x="1183" y="42"/>
                    </a:lnTo>
                    <a:lnTo>
                      <a:pt x="1183" y="42"/>
                    </a:lnTo>
                    <a:lnTo>
                      <a:pt x="1186" y="42"/>
                    </a:lnTo>
                    <a:lnTo>
                      <a:pt x="1186" y="40"/>
                    </a:lnTo>
                    <a:lnTo>
                      <a:pt x="1188" y="40"/>
                    </a:lnTo>
                    <a:lnTo>
                      <a:pt x="1188" y="40"/>
                    </a:lnTo>
                    <a:lnTo>
                      <a:pt x="1188" y="40"/>
                    </a:lnTo>
                    <a:lnTo>
                      <a:pt x="1188" y="38"/>
                    </a:lnTo>
                    <a:lnTo>
                      <a:pt x="1191" y="38"/>
                    </a:lnTo>
                    <a:lnTo>
                      <a:pt x="1191" y="35"/>
                    </a:lnTo>
                    <a:lnTo>
                      <a:pt x="1191" y="35"/>
                    </a:lnTo>
                    <a:lnTo>
                      <a:pt x="1191" y="33"/>
                    </a:lnTo>
                    <a:lnTo>
                      <a:pt x="1191" y="33"/>
                    </a:lnTo>
                    <a:close/>
                    <a:moveTo>
                      <a:pt x="1068" y="33"/>
                    </a:moveTo>
                    <a:lnTo>
                      <a:pt x="1068" y="24"/>
                    </a:lnTo>
                    <a:lnTo>
                      <a:pt x="1089" y="24"/>
                    </a:lnTo>
                    <a:lnTo>
                      <a:pt x="1089" y="42"/>
                    </a:lnTo>
                    <a:lnTo>
                      <a:pt x="1089" y="45"/>
                    </a:lnTo>
                    <a:lnTo>
                      <a:pt x="1089" y="52"/>
                    </a:lnTo>
                    <a:lnTo>
                      <a:pt x="1082" y="52"/>
                    </a:lnTo>
                    <a:lnTo>
                      <a:pt x="1082" y="47"/>
                    </a:lnTo>
                    <a:lnTo>
                      <a:pt x="1080" y="50"/>
                    </a:lnTo>
                    <a:lnTo>
                      <a:pt x="1077" y="50"/>
                    </a:lnTo>
                    <a:lnTo>
                      <a:pt x="1077" y="50"/>
                    </a:lnTo>
                    <a:lnTo>
                      <a:pt x="1075" y="52"/>
                    </a:lnTo>
                    <a:lnTo>
                      <a:pt x="1072" y="52"/>
                    </a:lnTo>
                    <a:lnTo>
                      <a:pt x="1072" y="52"/>
                    </a:lnTo>
                    <a:lnTo>
                      <a:pt x="1070" y="52"/>
                    </a:lnTo>
                    <a:lnTo>
                      <a:pt x="1068" y="52"/>
                    </a:lnTo>
                    <a:lnTo>
                      <a:pt x="1065" y="52"/>
                    </a:lnTo>
                    <a:lnTo>
                      <a:pt x="1065" y="52"/>
                    </a:lnTo>
                    <a:lnTo>
                      <a:pt x="1063" y="52"/>
                    </a:lnTo>
                    <a:lnTo>
                      <a:pt x="1061" y="52"/>
                    </a:lnTo>
                    <a:lnTo>
                      <a:pt x="1058" y="50"/>
                    </a:lnTo>
                    <a:lnTo>
                      <a:pt x="1058" y="50"/>
                    </a:lnTo>
                    <a:lnTo>
                      <a:pt x="1056" y="50"/>
                    </a:lnTo>
                    <a:lnTo>
                      <a:pt x="1054" y="50"/>
                    </a:lnTo>
                    <a:lnTo>
                      <a:pt x="1054" y="47"/>
                    </a:lnTo>
                    <a:lnTo>
                      <a:pt x="1051" y="47"/>
                    </a:lnTo>
                    <a:lnTo>
                      <a:pt x="1051" y="45"/>
                    </a:lnTo>
                    <a:lnTo>
                      <a:pt x="1049" y="45"/>
                    </a:lnTo>
                    <a:lnTo>
                      <a:pt x="1049" y="42"/>
                    </a:lnTo>
                    <a:lnTo>
                      <a:pt x="1049" y="42"/>
                    </a:lnTo>
                    <a:lnTo>
                      <a:pt x="1046" y="40"/>
                    </a:lnTo>
                    <a:lnTo>
                      <a:pt x="1046" y="40"/>
                    </a:lnTo>
                    <a:lnTo>
                      <a:pt x="1046" y="38"/>
                    </a:lnTo>
                    <a:lnTo>
                      <a:pt x="1044" y="35"/>
                    </a:lnTo>
                    <a:lnTo>
                      <a:pt x="1044" y="35"/>
                    </a:lnTo>
                    <a:lnTo>
                      <a:pt x="1044" y="33"/>
                    </a:lnTo>
                    <a:lnTo>
                      <a:pt x="1044" y="31"/>
                    </a:lnTo>
                    <a:lnTo>
                      <a:pt x="1044" y="28"/>
                    </a:lnTo>
                    <a:lnTo>
                      <a:pt x="1044" y="28"/>
                    </a:lnTo>
                    <a:lnTo>
                      <a:pt x="1044" y="26"/>
                    </a:lnTo>
                    <a:lnTo>
                      <a:pt x="1044" y="24"/>
                    </a:lnTo>
                    <a:lnTo>
                      <a:pt x="1044" y="21"/>
                    </a:lnTo>
                    <a:lnTo>
                      <a:pt x="1044" y="21"/>
                    </a:lnTo>
                    <a:lnTo>
                      <a:pt x="1044" y="19"/>
                    </a:lnTo>
                    <a:lnTo>
                      <a:pt x="1044" y="16"/>
                    </a:lnTo>
                    <a:lnTo>
                      <a:pt x="1044" y="14"/>
                    </a:lnTo>
                    <a:lnTo>
                      <a:pt x="1046" y="14"/>
                    </a:lnTo>
                    <a:lnTo>
                      <a:pt x="1046" y="12"/>
                    </a:lnTo>
                    <a:lnTo>
                      <a:pt x="1046" y="9"/>
                    </a:lnTo>
                    <a:lnTo>
                      <a:pt x="1049" y="9"/>
                    </a:lnTo>
                    <a:lnTo>
                      <a:pt x="1049" y="7"/>
                    </a:lnTo>
                    <a:lnTo>
                      <a:pt x="1051" y="7"/>
                    </a:lnTo>
                    <a:lnTo>
                      <a:pt x="1051" y="5"/>
                    </a:lnTo>
                    <a:lnTo>
                      <a:pt x="1054" y="5"/>
                    </a:lnTo>
                    <a:lnTo>
                      <a:pt x="1054" y="2"/>
                    </a:lnTo>
                    <a:lnTo>
                      <a:pt x="1056" y="2"/>
                    </a:lnTo>
                    <a:lnTo>
                      <a:pt x="1058" y="2"/>
                    </a:lnTo>
                    <a:lnTo>
                      <a:pt x="1058" y="2"/>
                    </a:lnTo>
                    <a:lnTo>
                      <a:pt x="1061" y="0"/>
                    </a:lnTo>
                    <a:lnTo>
                      <a:pt x="1061" y="0"/>
                    </a:lnTo>
                    <a:lnTo>
                      <a:pt x="1063" y="0"/>
                    </a:lnTo>
                    <a:lnTo>
                      <a:pt x="1063" y="0"/>
                    </a:lnTo>
                    <a:lnTo>
                      <a:pt x="1065" y="0"/>
                    </a:lnTo>
                    <a:lnTo>
                      <a:pt x="1068" y="0"/>
                    </a:lnTo>
                    <a:lnTo>
                      <a:pt x="1070" y="0"/>
                    </a:lnTo>
                    <a:lnTo>
                      <a:pt x="1072" y="0"/>
                    </a:lnTo>
                    <a:lnTo>
                      <a:pt x="1075" y="0"/>
                    </a:lnTo>
                    <a:lnTo>
                      <a:pt x="1075" y="0"/>
                    </a:lnTo>
                    <a:lnTo>
                      <a:pt x="1077" y="2"/>
                    </a:lnTo>
                    <a:lnTo>
                      <a:pt x="1080" y="2"/>
                    </a:lnTo>
                    <a:lnTo>
                      <a:pt x="1080" y="2"/>
                    </a:lnTo>
                    <a:lnTo>
                      <a:pt x="1082" y="5"/>
                    </a:lnTo>
                    <a:lnTo>
                      <a:pt x="1082" y="5"/>
                    </a:lnTo>
                    <a:lnTo>
                      <a:pt x="1084" y="7"/>
                    </a:lnTo>
                    <a:lnTo>
                      <a:pt x="1084" y="7"/>
                    </a:lnTo>
                    <a:lnTo>
                      <a:pt x="1087" y="9"/>
                    </a:lnTo>
                    <a:lnTo>
                      <a:pt x="1087" y="9"/>
                    </a:lnTo>
                    <a:lnTo>
                      <a:pt x="1087" y="12"/>
                    </a:lnTo>
                    <a:lnTo>
                      <a:pt x="1087" y="14"/>
                    </a:lnTo>
                    <a:lnTo>
                      <a:pt x="1089" y="14"/>
                    </a:lnTo>
                    <a:lnTo>
                      <a:pt x="1080" y="16"/>
                    </a:lnTo>
                    <a:lnTo>
                      <a:pt x="1080" y="16"/>
                    </a:lnTo>
                    <a:lnTo>
                      <a:pt x="1080" y="14"/>
                    </a:lnTo>
                    <a:lnTo>
                      <a:pt x="1080" y="14"/>
                    </a:lnTo>
                    <a:lnTo>
                      <a:pt x="1077" y="14"/>
                    </a:lnTo>
                    <a:lnTo>
                      <a:pt x="1077" y="12"/>
                    </a:lnTo>
                    <a:lnTo>
                      <a:pt x="1077" y="12"/>
                    </a:lnTo>
                    <a:lnTo>
                      <a:pt x="1077" y="12"/>
                    </a:lnTo>
                    <a:lnTo>
                      <a:pt x="1075" y="9"/>
                    </a:lnTo>
                    <a:lnTo>
                      <a:pt x="1075" y="9"/>
                    </a:lnTo>
                    <a:lnTo>
                      <a:pt x="1075" y="9"/>
                    </a:lnTo>
                    <a:lnTo>
                      <a:pt x="1072" y="9"/>
                    </a:lnTo>
                    <a:lnTo>
                      <a:pt x="1072" y="9"/>
                    </a:lnTo>
                    <a:lnTo>
                      <a:pt x="1070" y="9"/>
                    </a:lnTo>
                    <a:lnTo>
                      <a:pt x="1070" y="9"/>
                    </a:lnTo>
                    <a:lnTo>
                      <a:pt x="1068" y="9"/>
                    </a:lnTo>
                    <a:lnTo>
                      <a:pt x="1068" y="9"/>
                    </a:lnTo>
                    <a:lnTo>
                      <a:pt x="1065" y="9"/>
                    </a:lnTo>
                    <a:lnTo>
                      <a:pt x="1065" y="9"/>
                    </a:lnTo>
                    <a:lnTo>
                      <a:pt x="1063" y="9"/>
                    </a:lnTo>
                    <a:lnTo>
                      <a:pt x="1061" y="9"/>
                    </a:lnTo>
                    <a:lnTo>
                      <a:pt x="1061" y="9"/>
                    </a:lnTo>
                    <a:lnTo>
                      <a:pt x="1058" y="12"/>
                    </a:lnTo>
                    <a:lnTo>
                      <a:pt x="1058" y="12"/>
                    </a:lnTo>
                    <a:lnTo>
                      <a:pt x="1056" y="14"/>
                    </a:lnTo>
                    <a:lnTo>
                      <a:pt x="1056" y="14"/>
                    </a:lnTo>
                    <a:lnTo>
                      <a:pt x="1056" y="16"/>
                    </a:lnTo>
                    <a:lnTo>
                      <a:pt x="1054" y="16"/>
                    </a:lnTo>
                    <a:lnTo>
                      <a:pt x="1054" y="19"/>
                    </a:lnTo>
                    <a:lnTo>
                      <a:pt x="1054" y="21"/>
                    </a:lnTo>
                    <a:lnTo>
                      <a:pt x="1054" y="21"/>
                    </a:lnTo>
                    <a:lnTo>
                      <a:pt x="1054" y="24"/>
                    </a:lnTo>
                    <a:lnTo>
                      <a:pt x="1054" y="26"/>
                    </a:lnTo>
                    <a:lnTo>
                      <a:pt x="1054" y="28"/>
                    </a:lnTo>
                    <a:lnTo>
                      <a:pt x="1054" y="31"/>
                    </a:lnTo>
                    <a:lnTo>
                      <a:pt x="1054" y="31"/>
                    </a:lnTo>
                    <a:lnTo>
                      <a:pt x="1054" y="33"/>
                    </a:lnTo>
                    <a:lnTo>
                      <a:pt x="1054" y="35"/>
                    </a:lnTo>
                    <a:lnTo>
                      <a:pt x="1056" y="35"/>
                    </a:lnTo>
                    <a:lnTo>
                      <a:pt x="1056" y="38"/>
                    </a:lnTo>
                    <a:lnTo>
                      <a:pt x="1056" y="38"/>
                    </a:lnTo>
                    <a:lnTo>
                      <a:pt x="1058" y="40"/>
                    </a:lnTo>
                    <a:lnTo>
                      <a:pt x="1058" y="40"/>
                    </a:lnTo>
                    <a:lnTo>
                      <a:pt x="1061" y="42"/>
                    </a:lnTo>
                    <a:lnTo>
                      <a:pt x="1061" y="42"/>
                    </a:lnTo>
                    <a:lnTo>
                      <a:pt x="1063" y="42"/>
                    </a:lnTo>
                    <a:lnTo>
                      <a:pt x="1065" y="42"/>
                    </a:lnTo>
                    <a:lnTo>
                      <a:pt x="1065" y="42"/>
                    </a:lnTo>
                    <a:lnTo>
                      <a:pt x="1068" y="42"/>
                    </a:lnTo>
                    <a:lnTo>
                      <a:pt x="1070" y="42"/>
                    </a:lnTo>
                    <a:lnTo>
                      <a:pt x="1072" y="42"/>
                    </a:lnTo>
                    <a:lnTo>
                      <a:pt x="1075" y="42"/>
                    </a:lnTo>
                    <a:lnTo>
                      <a:pt x="1075" y="42"/>
                    </a:lnTo>
                    <a:lnTo>
                      <a:pt x="1077" y="42"/>
                    </a:lnTo>
                    <a:lnTo>
                      <a:pt x="1080" y="40"/>
                    </a:lnTo>
                    <a:lnTo>
                      <a:pt x="1080" y="40"/>
                    </a:lnTo>
                    <a:lnTo>
                      <a:pt x="1082" y="38"/>
                    </a:lnTo>
                    <a:lnTo>
                      <a:pt x="1082" y="33"/>
                    </a:lnTo>
                    <a:lnTo>
                      <a:pt x="1068" y="33"/>
                    </a:lnTo>
                    <a:close/>
                    <a:moveTo>
                      <a:pt x="985" y="26"/>
                    </a:moveTo>
                    <a:lnTo>
                      <a:pt x="985" y="24"/>
                    </a:lnTo>
                    <a:lnTo>
                      <a:pt x="987" y="24"/>
                    </a:lnTo>
                    <a:lnTo>
                      <a:pt x="987" y="21"/>
                    </a:lnTo>
                    <a:lnTo>
                      <a:pt x="987" y="19"/>
                    </a:lnTo>
                    <a:lnTo>
                      <a:pt x="987" y="16"/>
                    </a:lnTo>
                    <a:lnTo>
                      <a:pt x="987" y="16"/>
                    </a:lnTo>
                    <a:lnTo>
                      <a:pt x="990" y="14"/>
                    </a:lnTo>
                    <a:lnTo>
                      <a:pt x="990" y="12"/>
                    </a:lnTo>
                    <a:lnTo>
                      <a:pt x="990" y="12"/>
                    </a:lnTo>
                    <a:lnTo>
                      <a:pt x="992" y="9"/>
                    </a:lnTo>
                    <a:lnTo>
                      <a:pt x="992" y="7"/>
                    </a:lnTo>
                    <a:lnTo>
                      <a:pt x="995" y="7"/>
                    </a:lnTo>
                    <a:lnTo>
                      <a:pt x="995" y="5"/>
                    </a:lnTo>
                    <a:lnTo>
                      <a:pt x="997" y="5"/>
                    </a:lnTo>
                    <a:lnTo>
                      <a:pt x="999" y="2"/>
                    </a:lnTo>
                    <a:lnTo>
                      <a:pt x="999" y="2"/>
                    </a:lnTo>
                    <a:lnTo>
                      <a:pt x="1002" y="2"/>
                    </a:lnTo>
                    <a:lnTo>
                      <a:pt x="1002" y="2"/>
                    </a:lnTo>
                    <a:lnTo>
                      <a:pt x="1004" y="0"/>
                    </a:lnTo>
                    <a:lnTo>
                      <a:pt x="1004" y="0"/>
                    </a:lnTo>
                    <a:lnTo>
                      <a:pt x="1009" y="0"/>
                    </a:lnTo>
                    <a:lnTo>
                      <a:pt x="1011" y="0"/>
                    </a:lnTo>
                    <a:lnTo>
                      <a:pt x="1013" y="0"/>
                    </a:lnTo>
                    <a:lnTo>
                      <a:pt x="1016" y="0"/>
                    </a:lnTo>
                    <a:lnTo>
                      <a:pt x="1018" y="2"/>
                    </a:lnTo>
                    <a:lnTo>
                      <a:pt x="1020" y="2"/>
                    </a:lnTo>
                    <a:lnTo>
                      <a:pt x="1023" y="2"/>
                    </a:lnTo>
                    <a:lnTo>
                      <a:pt x="1025" y="5"/>
                    </a:lnTo>
                    <a:lnTo>
                      <a:pt x="1028" y="7"/>
                    </a:lnTo>
                    <a:lnTo>
                      <a:pt x="1028" y="7"/>
                    </a:lnTo>
                    <a:lnTo>
                      <a:pt x="1030" y="9"/>
                    </a:lnTo>
                    <a:lnTo>
                      <a:pt x="1032" y="12"/>
                    </a:lnTo>
                    <a:lnTo>
                      <a:pt x="1032" y="14"/>
                    </a:lnTo>
                    <a:lnTo>
                      <a:pt x="1035" y="16"/>
                    </a:lnTo>
                    <a:lnTo>
                      <a:pt x="1035" y="19"/>
                    </a:lnTo>
                    <a:lnTo>
                      <a:pt x="1035" y="21"/>
                    </a:lnTo>
                    <a:lnTo>
                      <a:pt x="1035" y="24"/>
                    </a:lnTo>
                    <a:lnTo>
                      <a:pt x="1035" y="26"/>
                    </a:lnTo>
                    <a:lnTo>
                      <a:pt x="1035" y="28"/>
                    </a:lnTo>
                    <a:lnTo>
                      <a:pt x="1035" y="31"/>
                    </a:lnTo>
                    <a:lnTo>
                      <a:pt x="1035" y="33"/>
                    </a:lnTo>
                    <a:lnTo>
                      <a:pt x="1035" y="35"/>
                    </a:lnTo>
                    <a:lnTo>
                      <a:pt x="1032" y="38"/>
                    </a:lnTo>
                    <a:lnTo>
                      <a:pt x="1032" y="40"/>
                    </a:lnTo>
                    <a:lnTo>
                      <a:pt x="1030" y="42"/>
                    </a:lnTo>
                    <a:lnTo>
                      <a:pt x="1028" y="45"/>
                    </a:lnTo>
                    <a:lnTo>
                      <a:pt x="1028" y="45"/>
                    </a:lnTo>
                    <a:lnTo>
                      <a:pt x="1025" y="47"/>
                    </a:lnTo>
                    <a:lnTo>
                      <a:pt x="1023" y="50"/>
                    </a:lnTo>
                    <a:lnTo>
                      <a:pt x="1020" y="50"/>
                    </a:lnTo>
                    <a:lnTo>
                      <a:pt x="1018" y="50"/>
                    </a:lnTo>
                    <a:lnTo>
                      <a:pt x="1016" y="52"/>
                    </a:lnTo>
                    <a:lnTo>
                      <a:pt x="1013" y="52"/>
                    </a:lnTo>
                    <a:lnTo>
                      <a:pt x="1011" y="52"/>
                    </a:lnTo>
                    <a:lnTo>
                      <a:pt x="1009" y="52"/>
                    </a:lnTo>
                    <a:lnTo>
                      <a:pt x="1006" y="52"/>
                    </a:lnTo>
                    <a:lnTo>
                      <a:pt x="1004" y="50"/>
                    </a:lnTo>
                    <a:lnTo>
                      <a:pt x="1002" y="50"/>
                    </a:lnTo>
                    <a:lnTo>
                      <a:pt x="999" y="50"/>
                    </a:lnTo>
                    <a:lnTo>
                      <a:pt x="997" y="47"/>
                    </a:lnTo>
                    <a:lnTo>
                      <a:pt x="995" y="47"/>
                    </a:lnTo>
                    <a:lnTo>
                      <a:pt x="992" y="45"/>
                    </a:lnTo>
                    <a:lnTo>
                      <a:pt x="992" y="42"/>
                    </a:lnTo>
                    <a:lnTo>
                      <a:pt x="990" y="40"/>
                    </a:lnTo>
                    <a:lnTo>
                      <a:pt x="990" y="38"/>
                    </a:lnTo>
                    <a:lnTo>
                      <a:pt x="987" y="35"/>
                    </a:lnTo>
                    <a:lnTo>
                      <a:pt x="987" y="33"/>
                    </a:lnTo>
                    <a:lnTo>
                      <a:pt x="987" y="31"/>
                    </a:lnTo>
                    <a:lnTo>
                      <a:pt x="985" y="28"/>
                    </a:lnTo>
                    <a:lnTo>
                      <a:pt x="985" y="26"/>
                    </a:lnTo>
                    <a:close/>
                    <a:moveTo>
                      <a:pt x="997" y="26"/>
                    </a:moveTo>
                    <a:lnTo>
                      <a:pt x="997" y="28"/>
                    </a:lnTo>
                    <a:lnTo>
                      <a:pt x="997" y="28"/>
                    </a:lnTo>
                    <a:lnTo>
                      <a:pt x="997" y="31"/>
                    </a:lnTo>
                    <a:lnTo>
                      <a:pt x="997" y="33"/>
                    </a:lnTo>
                    <a:lnTo>
                      <a:pt x="997" y="33"/>
                    </a:lnTo>
                    <a:lnTo>
                      <a:pt x="999" y="35"/>
                    </a:lnTo>
                    <a:lnTo>
                      <a:pt x="999" y="35"/>
                    </a:lnTo>
                    <a:lnTo>
                      <a:pt x="999" y="38"/>
                    </a:lnTo>
                    <a:lnTo>
                      <a:pt x="1002" y="38"/>
                    </a:lnTo>
                    <a:lnTo>
                      <a:pt x="1002" y="40"/>
                    </a:lnTo>
                    <a:lnTo>
                      <a:pt x="1004" y="40"/>
                    </a:lnTo>
                    <a:lnTo>
                      <a:pt x="1004" y="42"/>
                    </a:lnTo>
                    <a:lnTo>
                      <a:pt x="1006" y="42"/>
                    </a:lnTo>
                    <a:lnTo>
                      <a:pt x="1006" y="42"/>
                    </a:lnTo>
                    <a:lnTo>
                      <a:pt x="1009" y="42"/>
                    </a:lnTo>
                    <a:lnTo>
                      <a:pt x="1011" y="42"/>
                    </a:lnTo>
                    <a:lnTo>
                      <a:pt x="1013" y="42"/>
                    </a:lnTo>
                    <a:lnTo>
                      <a:pt x="1013" y="42"/>
                    </a:lnTo>
                    <a:lnTo>
                      <a:pt x="1016" y="42"/>
                    </a:lnTo>
                    <a:lnTo>
                      <a:pt x="1018" y="42"/>
                    </a:lnTo>
                    <a:lnTo>
                      <a:pt x="1018" y="40"/>
                    </a:lnTo>
                    <a:lnTo>
                      <a:pt x="1020" y="40"/>
                    </a:lnTo>
                    <a:lnTo>
                      <a:pt x="1020" y="38"/>
                    </a:lnTo>
                    <a:lnTo>
                      <a:pt x="1020" y="38"/>
                    </a:lnTo>
                    <a:lnTo>
                      <a:pt x="1023" y="35"/>
                    </a:lnTo>
                    <a:lnTo>
                      <a:pt x="1023" y="35"/>
                    </a:lnTo>
                    <a:lnTo>
                      <a:pt x="1023" y="33"/>
                    </a:lnTo>
                    <a:lnTo>
                      <a:pt x="1025" y="33"/>
                    </a:lnTo>
                    <a:lnTo>
                      <a:pt x="1025" y="31"/>
                    </a:lnTo>
                    <a:lnTo>
                      <a:pt x="1025" y="28"/>
                    </a:lnTo>
                    <a:lnTo>
                      <a:pt x="1025" y="28"/>
                    </a:lnTo>
                    <a:lnTo>
                      <a:pt x="1025" y="26"/>
                    </a:lnTo>
                    <a:lnTo>
                      <a:pt x="1025" y="24"/>
                    </a:lnTo>
                    <a:lnTo>
                      <a:pt x="1025" y="24"/>
                    </a:lnTo>
                    <a:lnTo>
                      <a:pt x="1025" y="21"/>
                    </a:lnTo>
                    <a:lnTo>
                      <a:pt x="1025" y="19"/>
                    </a:lnTo>
                    <a:lnTo>
                      <a:pt x="1023" y="19"/>
                    </a:lnTo>
                    <a:lnTo>
                      <a:pt x="1023" y="16"/>
                    </a:lnTo>
                    <a:lnTo>
                      <a:pt x="1023" y="14"/>
                    </a:lnTo>
                    <a:lnTo>
                      <a:pt x="1020" y="14"/>
                    </a:lnTo>
                    <a:lnTo>
                      <a:pt x="1020" y="12"/>
                    </a:lnTo>
                    <a:lnTo>
                      <a:pt x="1020" y="12"/>
                    </a:lnTo>
                    <a:lnTo>
                      <a:pt x="1018" y="12"/>
                    </a:lnTo>
                    <a:lnTo>
                      <a:pt x="1018" y="9"/>
                    </a:lnTo>
                    <a:lnTo>
                      <a:pt x="1016" y="9"/>
                    </a:lnTo>
                    <a:lnTo>
                      <a:pt x="1013" y="9"/>
                    </a:lnTo>
                    <a:lnTo>
                      <a:pt x="1013" y="9"/>
                    </a:lnTo>
                    <a:lnTo>
                      <a:pt x="1011" y="9"/>
                    </a:lnTo>
                    <a:lnTo>
                      <a:pt x="1009" y="9"/>
                    </a:lnTo>
                    <a:lnTo>
                      <a:pt x="1006" y="9"/>
                    </a:lnTo>
                    <a:lnTo>
                      <a:pt x="1006" y="9"/>
                    </a:lnTo>
                    <a:lnTo>
                      <a:pt x="1004" y="9"/>
                    </a:lnTo>
                    <a:lnTo>
                      <a:pt x="1004" y="12"/>
                    </a:lnTo>
                    <a:lnTo>
                      <a:pt x="1002" y="12"/>
                    </a:lnTo>
                    <a:lnTo>
                      <a:pt x="1002" y="14"/>
                    </a:lnTo>
                    <a:lnTo>
                      <a:pt x="999" y="14"/>
                    </a:lnTo>
                    <a:lnTo>
                      <a:pt x="999" y="16"/>
                    </a:lnTo>
                    <a:lnTo>
                      <a:pt x="999" y="16"/>
                    </a:lnTo>
                    <a:lnTo>
                      <a:pt x="997" y="19"/>
                    </a:lnTo>
                    <a:lnTo>
                      <a:pt x="997" y="19"/>
                    </a:lnTo>
                    <a:lnTo>
                      <a:pt x="997" y="21"/>
                    </a:lnTo>
                    <a:lnTo>
                      <a:pt x="997" y="24"/>
                    </a:lnTo>
                    <a:lnTo>
                      <a:pt x="997" y="24"/>
                    </a:lnTo>
                    <a:lnTo>
                      <a:pt x="997" y="26"/>
                    </a:lnTo>
                    <a:close/>
                    <a:moveTo>
                      <a:pt x="843" y="52"/>
                    </a:moveTo>
                    <a:lnTo>
                      <a:pt x="843" y="0"/>
                    </a:lnTo>
                    <a:lnTo>
                      <a:pt x="853" y="0"/>
                    </a:lnTo>
                    <a:lnTo>
                      <a:pt x="876" y="35"/>
                    </a:lnTo>
                    <a:lnTo>
                      <a:pt x="876" y="0"/>
                    </a:lnTo>
                    <a:lnTo>
                      <a:pt x="883" y="0"/>
                    </a:lnTo>
                    <a:lnTo>
                      <a:pt x="883" y="52"/>
                    </a:lnTo>
                    <a:lnTo>
                      <a:pt x="876" y="52"/>
                    </a:lnTo>
                    <a:lnTo>
                      <a:pt x="853" y="19"/>
                    </a:lnTo>
                    <a:lnTo>
                      <a:pt x="853" y="52"/>
                    </a:lnTo>
                    <a:lnTo>
                      <a:pt x="843" y="52"/>
                    </a:lnTo>
                    <a:close/>
                    <a:moveTo>
                      <a:pt x="789" y="52"/>
                    </a:moveTo>
                    <a:lnTo>
                      <a:pt x="789" y="0"/>
                    </a:lnTo>
                    <a:lnTo>
                      <a:pt x="801" y="0"/>
                    </a:lnTo>
                    <a:lnTo>
                      <a:pt x="801" y="21"/>
                    </a:lnTo>
                    <a:lnTo>
                      <a:pt x="822" y="21"/>
                    </a:lnTo>
                    <a:lnTo>
                      <a:pt x="822" y="0"/>
                    </a:lnTo>
                    <a:lnTo>
                      <a:pt x="832" y="0"/>
                    </a:lnTo>
                    <a:lnTo>
                      <a:pt x="832" y="52"/>
                    </a:lnTo>
                    <a:lnTo>
                      <a:pt x="822" y="52"/>
                    </a:lnTo>
                    <a:lnTo>
                      <a:pt x="822" y="28"/>
                    </a:lnTo>
                    <a:lnTo>
                      <a:pt x="801" y="28"/>
                    </a:lnTo>
                    <a:lnTo>
                      <a:pt x="801" y="52"/>
                    </a:lnTo>
                    <a:lnTo>
                      <a:pt x="789" y="52"/>
                    </a:lnTo>
                    <a:close/>
                    <a:moveTo>
                      <a:pt x="692" y="52"/>
                    </a:moveTo>
                    <a:lnTo>
                      <a:pt x="692" y="0"/>
                    </a:lnTo>
                    <a:lnTo>
                      <a:pt x="728" y="0"/>
                    </a:lnTo>
                    <a:lnTo>
                      <a:pt x="728" y="9"/>
                    </a:lnTo>
                    <a:lnTo>
                      <a:pt x="702" y="9"/>
                    </a:lnTo>
                    <a:lnTo>
                      <a:pt x="702" y="21"/>
                    </a:lnTo>
                    <a:lnTo>
                      <a:pt x="725" y="21"/>
                    </a:lnTo>
                    <a:lnTo>
                      <a:pt x="725" y="28"/>
                    </a:lnTo>
                    <a:lnTo>
                      <a:pt x="702" y="28"/>
                    </a:lnTo>
                    <a:lnTo>
                      <a:pt x="702" y="42"/>
                    </a:lnTo>
                    <a:lnTo>
                      <a:pt x="728" y="42"/>
                    </a:lnTo>
                    <a:lnTo>
                      <a:pt x="728" y="52"/>
                    </a:lnTo>
                    <a:lnTo>
                      <a:pt x="692" y="52"/>
                    </a:lnTo>
                    <a:close/>
                    <a:moveTo>
                      <a:pt x="621" y="52"/>
                    </a:moveTo>
                    <a:lnTo>
                      <a:pt x="612" y="52"/>
                    </a:lnTo>
                    <a:lnTo>
                      <a:pt x="609" y="42"/>
                    </a:lnTo>
                    <a:lnTo>
                      <a:pt x="588" y="42"/>
                    </a:lnTo>
                    <a:lnTo>
                      <a:pt x="586" y="52"/>
                    </a:lnTo>
                    <a:lnTo>
                      <a:pt x="576" y="52"/>
                    </a:lnTo>
                    <a:lnTo>
                      <a:pt x="593" y="0"/>
                    </a:lnTo>
                    <a:lnTo>
                      <a:pt x="605" y="0"/>
                    </a:lnTo>
                    <a:lnTo>
                      <a:pt x="621" y="52"/>
                    </a:lnTo>
                    <a:close/>
                    <a:moveTo>
                      <a:pt x="607" y="35"/>
                    </a:moveTo>
                    <a:lnTo>
                      <a:pt x="598" y="9"/>
                    </a:lnTo>
                    <a:lnTo>
                      <a:pt x="591" y="35"/>
                    </a:lnTo>
                    <a:lnTo>
                      <a:pt x="607" y="35"/>
                    </a:lnTo>
                    <a:close/>
                    <a:moveTo>
                      <a:pt x="477" y="52"/>
                    </a:moveTo>
                    <a:lnTo>
                      <a:pt x="477" y="0"/>
                    </a:lnTo>
                    <a:lnTo>
                      <a:pt x="487" y="0"/>
                    </a:lnTo>
                    <a:lnTo>
                      <a:pt x="487" y="21"/>
                    </a:lnTo>
                    <a:lnTo>
                      <a:pt x="510" y="21"/>
                    </a:lnTo>
                    <a:lnTo>
                      <a:pt x="510" y="0"/>
                    </a:lnTo>
                    <a:lnTo>
                      <a:pt x="520" y="0"/>
                    </a:lnTo>
                    <a:lnTo>
                      <a:pt x="520" y="52"/>
                    </a:lnTo>
                    <a:lnTo>
                      <a:pt x="510" y="52"/>
                    </a:lnTo>
                    <a:lnTo>
                      <a:pt x="510" y="28"/>
                    </a:lnTo>
                    <a:lnTo>
                      <a:pt x="487" y="28"/>
                    </a:lnTo>
                    <a:lnTo>
                      <a:pt x="487" y="52"/>
                    </a:lnTo>
                    <a:lnTo>
                      <a:pt x="477" y="52"/>
                    </a:lnTo>
                    <a:close/>
                    <a:moveTo>
                      <a:pt x="468" y="52"/>
                    </a:moveTo>
                    <a:lnTo>
                      <a:pt x="458" y="52"/>
                    </a:lnTo>
                    <a:lnTo>
                      <a:pt x="456" y="42"/>
                    </a:lnTo>
                    <a:lnTo>
                      <a:pt x="435" y="42"/>
                    </a:lnTo>
                    <a:lnTo>
                      <a:pt x="432" y="52"/>
                    </a:lnTo>
                    <a:lnTo>
                      <a:pt x="423" y="52"/>
                    </a:lnTo>
                    <a:lnTo>
                      <a:pt x="442" y="0"/>
                    </a:lnTo>
                    <a:lnTo>
                      <a:pt x="451" y="0"/>
                    </a:lnTo>
                    <a:lnTo>
                      <a:pt x="468" y="52"/>
                    </a:lnTo>
                    <a:close/>
                    <a:moveTo>
                      <a:pt x="454" y="35"/>
                    </a:moveTo>
                    <a:lnTo>
                      <a:pt x="446" y="9"/>
                    </a:lnTo>
                    <a:lnTo>
                      <a:pt x="437" y="35"/>
                    </a:lnTo>
                    <a:lnTo>
                      <a:pt x="454" y="35"/>
                    </a:lnTo>
                    <a:close/>
                    <a:moveTo>
                      <a:pt x="324" y="33"/>
                    </a:moveTo>
                    <a:lnTo>
                      <a:pt x="324" y="24"/>
                    </a:lnTo>
                    <a:lnTo>
                      <a:pt x="345" y="24"/>
                    </a:lnTo>
                    <a:lnTo>
                      <a:pt x="345" y="42"/>
                    </a:lnTo>
                    <a:lnTo>
                      <a:pt x="345" y="45"/>
                    </a:lnTo>
                    <a:lnTo>
                      <a:pt x="345" y="52"/>
                    </a:lnTo>
                    <a:lnTo>
                      <a:pt x="335" y="52"/>
                    </a:lnTo>
                    <a:lnTo>
                      <a:pt x="335" y="47"/>
                    </a:lnTo>
                    <a:lnTo>
                      <a:pt x="335" y="50"/>
                    </a:lnTo>
                    <a:lnTo>
                      <a:pt x="333" y="50"/>
                    </a:lnTo>
                    <a:lnTo>
                      <a:pt x="331" y="50"/>
                    </a:lnTo>
                    <a:lnTo>
                      <a:pt x="331" y="52"/>
                    </a:lnTo>
                    <a:lnTo>
                      <a:pt x="328" y="52"/>
                    </a:lnTo>
                    <a:lnTo>
                      <a:pt x="326" y="52"/>
                    </a:lnTo>
                    <a:lnTo>
                      <a:pt x="324" y="52"/>
                    </a:lnTo>
                    <a:lnTo>
                      <a:pt x="324" y="52"/>
                    </a:lnTo>
                    <a:lnTo>
                      <a:pt x="321" y="52"/>
                    </a:lnTo>
                    <a:lnTo>
                      <a:pt x="319" y="52"/>
                    </a:lnTo>
                    <a:lnTo>
                      <a:pt x="317" y="52"/>
                    </a:lnTo>
                    <a:lnTo>
                      <a:pt x="317" y="52"/>
                    </a:lnTo>
                    <a:lnTo>
                      <a:pt x="314" y="50"/>
                    </a:lnTo>
                    <a:lnTo>
                      <a:pt x="312" y="50"/>
                    </a:lnTo>
                    <a:lnTo>
                      <a:pt x="312" y="50"/>
                    </a:lnTo>
                    <a:lnTo>
                      <a:pt x="309" y="50"/>
                    </a:lnTo>
                    <a:lnTo>
                      <a:pt x="307" y="47"/>
                    </a:lnTo>
                    <a:lnTo>
                      <a:pt x="307" y="47"/>
                    </a:lnTo>
                    <a:lnTo>
                      <a:pt x="305" y="45"/>
                    </a:lnTo>
                    <a:lnTo>
                      <a:pt x="305" y="45"/>
                    </a:lnTo>
                    <a:lnTo>
                      <a:pt x="305" y="42"/>
                    </a:lnTo>
                    <a:lnTo>
                      <a:pt x="302" y="42"/>
                    </a:lnTo>
                    <a:lnTo>
                      <a:pt x="302" y="40"/>
                    </a:lnTo>
                    <a:lnTo>
                      <a:pt x="300" y="40"/>
                    </a:lnTo>
                    <a:lnTo>
                      <a:pt x="300" y="38"/>
                    </a:lnTo>
                    <a:lnTo>
                      <a:pt x="300" y="35"/>
                    </a:lnTo>
                    <a:lnTo>
                      <a:pt x="300" y="35"/>
                    </a:lnTo>
                    <a:lnTo>
                      <a:pt x="300" y="33"/>
                    </a:lnTo>
                    <a:lnTo>
                      <a:pt x="298" y="31"/>
                    </a:lnTo>
                    <a:lnTo>
                      <a:pt x="298" y="28"/>
                    </a:lnTo>
                    <a:lnTo>
                      <a:pt x="298" y="28"/>
                    </a:lnTo>
                    <a:lnTo>
                      <a:pt x="298" y="26"/>
                    </a:lnTo>
                    <a:lnTo>
                      <a:pt x="298" y="24"/>
                    </a:lnTo>
                    <a:lnTo>
                      <a:pt x="298" y="21"/>
                    </a:lnTo>
                    <a:lnTo>
                      <a:pt x="298" y="21"/>
                    </a:lnTo>
                    <a:lnTo>
                      <a:pt x="300" y="19"/>
                    </a:lnTo>
                    <a:lnTo>
                      <a:pt x="300" y="16"/>
                    </a:lnTo>
                    <a:lnTo>
                      <a:pt x="300" y="14"/>
                    </a:lnTo>
                    <a:lnTo>
                      <a:pt x="300" y="14"/>
                    </a:lnTo>
                    <a:lnTo>
                      <a:pt x="302" y="12"/>
                    </a:lnTo>
                    <a:lnTo>
                      <a:pt x="302" y="9"/>
                    </a:lnTo>
                    <a:lnTo>
                      <a:pt x="302" y="9"/>
                    </a:lnTo>
                    <a:lnTo>
                      <a:pt x="305" y="7"/>
                    </a:lnTo>
                    <a:lnTo>
                      <a:pt x="305" y="7"/>
                    </a:lnTo>
                    <a:lnTo>
                      <a:pt x="307" y="5"/>
                    </a:lnTo>
                    <a:lnTo>
                      <a:pt x="307" y="5"/>
                    </a:lnTo>
                    <a:lnTo>
                      <a:pt x="309" y="2"/>
                    </a:lnTo>
                    <a:lnTo>
                      <a:pt x="312" y="2"/>
                    </a:lnTo>
                    <a:lnTo>
                      <a:pt x="312" y="2"/>
                    </a:lnTo>
                    <a:lnTo>
                      <a:pt x="314" y="2"/>
                    </a:lnTo>
                    <a:lnTo>
                      <a:pt x="314" y="0"/>
                    </a:lnTo>
                    <a:lnTo>
                      <a:pt x="317" y="0"/>
                    </a:lnTo>
                    <a:lnTo>
                      <a:pt x="317" y="0"/>
                    </a:lnTo>
                    <a:lnTo>
                      <a:pt x="319" y="0"/>
                    </a:lnTo>
                    <a:lnTo>
                      <a:pt x="321" y="0"/>
                    </a:lnTo>
                    <a:lnTo>
                      <a:pt x="321" y="0"/>
                    </a:lnTo>
                    <a:lnTo>
                      <a:pt x="324" y="0"/>
                    </a:lnTo>
                    <a:lnTo>
                      <a:pt x="326" y="0"/>
                    </a:lnTo>
                    <a:lnTo>
                      <a:pt x="328" y="0"/>
                    </a:lnTo>
                    <a:lnTo>
                      <a:pt x="331" y="0"/>
                    </a:lnTo>
                    <a:lnTo>
                      <a:pt x="333" y="2"/>
                    </a:lnTo>
                    <a:lnTo>
                      <a:pt x="333" y="2"/>
                    </a:lnTo>
                    <a:lnTo>
                      <a:pt x="335" y="2"/>
                    </a:lnTo>
                    <a:lnTo>
                      <a:pt x="335" y="5"/>
                    </a:lnTo>
                    <a:lnTo>
                      <a:pt x="338" y="5"/>
                    </a:lnTo>
                    <a:lnTo>
                      <a:pt x="338" y="7"/>
                    </a:lnTo>
                    <a:lnTo>
                      <a:pt x="340" y="7"/>
                    </a:lnTo>
                    <a:lnTo>
                      <a:pt x="340" y="9"/>
                    </a:lnTo>
                    <a:lnTo>
                      <a:pt x="343" y="9"/>
                    </a:lnTo>
                    <a:lnTo>
                      <a:pt x="343" y="12"/>
                    </a:lnTo>
                    <a:lnTo>
                      <a:pt x="343" y="14"/>
                    </a:lnTo>
                    <a:lnTo>
                      <a:pt x="343" y="14"/>
                    </a:lnTo>
                    <a:lnTo>
                      <a:pt x="335" y="16"/>
                    </a:lnTo>
                    <a:lnTo>
                      <a:pt x="335" y="16"/>
                    </a:lnTo>
                    <a:lnTo>
                      <a:pt x="333" y="14"/>
                    </a:lnTo>
                    <a:lnTo>
                      <a:pt x="333" y="14"/>
                    </a:lnTo>
                    <a:lnTo>
                      <a:pt x="333" y="14"/>
                    </a:lnTo>
                    <a:lnTo>
                      <a:pt x="333" y="12"/>
                    </a:lnTo>
                    <a:lnTo>
                      <a:pt x="333" y="12"/>
                    </a:lnTo>
                    <a:lnTo>
                      <a:pt x="331" y="12"/>
                    </a:lnTo>
                    <a:lnTo>
                      <a:pt x="331" y="9"/>
                    </a:lnTo>
                    <a:lnTo>
                      <a:pt x="331" y="9"/>
                    </a:lnTo>
                    <a:lnTo>
                      <a:pt x="328" y="9"/>
                    </a:lnTo>
                    <a:lnTo>
                      <a:pt x="328" y="9"/>
                    </a:lnTo>
                    <a:lnTo>
                      <a:pt x="326" y="9"/>
                    </a:lnTo>
                    <a:lnTo>
                      <a:pt x="326" y="9"/>
                    </a:lnTo>
                    <a:lnTo>
                      <a:pt x="324" y="9"/>
                    </a:lnTo>
                    <a:lnTo>
                      <a:pt x="324" y="9"/>
                    </a:lnTo>
                    <a:lnTo>
                      <a:pt x="321" y="9"/>
                    </a:lnTo>
                    <a:lnTo>
                      <a:pt x="321" y="9"/>
                    </a:lnTo>
                    <a:lnTo>
                      <a:pt x="319" y="9"/>
                    </a:lnTo>
                    <a:lnTo>
                      <a:pt x="319" y="9"/>
                    </a:lnTo>
                    <a:lnTo>
                      <a:pt x="317" y="9"/>
                    </a:lnTo>
                    <a:lnTo>
                      <a:pt x="314" y="9"/>
                    </a:lnTo>
                    <a:lnTo>
                      <a:pt x="314" y="12"/>
                    </a:lnTo>
                    <a:lnTo>
                      <a:pt x="312" y="12"/>
                    </a:lnTo>
                    <a:lnTo>
                      <a:pt x="312" y="14"/>
                    </a:lnTo>
                    <a:lnTo>
                      <a:pt x="312" y="14"/>
                    </a:lnTo>
                    <a:lnTo>
                      <a:pt x="309" y="16"/>
                    </a:lnTo>
                    <a:lnTo>
                      <a:pt x="309" y="16"/>
                    </a:lnTo>
                    <a:lnTo>
                      <a:pt x="309" y="19"/>
                    </a:lnTo>
                    <a:lnTo>
                      <a:pt x="309" y="21"/>
                    </a:lnTo>
                    <a:lnTo>
                      <a:pt x="307" y="21"/>
                    </a:lnTo>
                    <a:lnTo>
                      <a:pt x="307" y="24"/>
                    </a:lnTo>
                    <a:lnTo>
                      <a:pt x="307" y="26"/>
                    </a:lnTo>
                    <a:lnTo>
                      <a:pt x="307" y="28"/>
                    </a:lnTo>
                    <a:lnTo>
                      <a:pt x="307" y="31"/>
                    </a:lnTo>
                    <a:lnTo>
                      <a:pt x="309" y="31"/>
                    </a:lnTo>
                    <a:lnTo>
                      <a:pt x="309" y="33"/>
                    </a:lnTo>
                    <a:lnTo>
                      <a:pt x="309" y="35"/>
                    </a:lnTo>
                    <a:lnTo>
                      <a:pt x="309" y="35"/>
                    </a:lnTo>
                    <a:lnTo>
                      <a:pt x="312" y="38"/>
                    </a:lnTo>
                    <a:lnTo>
                      <a:pt x="312" y="38"/>
                    </a:lnTo>
                    <a:lnTo>
                      <a:pt x="312" y="40"/>
                    </a:lnTo>
                    <a:lnTo>
                      <a:pt x="314" y="40"/>
                    </a:lnTo>
                    <a:lnTo>
                      <a:pt x="314" y="42"/>
                    </a:lnTo>
                    <a:lnTo>
                      <a:pt x="317" y="42"/>
                    </a:lnTo>
                    <a:lnTo>
                      <a:pt x="319" y="42"/>
                    </a:lnTo>
                    <a:lnTo>
                      <a:pt x="319" y="42"/>
                    </a:lnTo>
                    <a:lnTo>
                      <a:pt x="321" y="42"/>
                    </a:lnTo>
                    <a:lnTo>
                      <a:pt x="321" y="42"/>
                    </a:lnTo>
                    <a:lnTo>
                      <a:pt x="324" y="42"/>
                    </a:lnTo>
                    <a:lnTo>
                      <a:pt x="326" y="42"/>
                    </a:lnTo>
                    <a:lnTo>
                      <a:pt x="328" y="42"/>
                    </a:lnTo>
                    <a:lnTo>
                      <a:pt x="331" y="42"/>
                    </a:lnTo>
                    <a:lnTo>
                      <a:pt x="333" y="42"/>
                    </a:lnTo>
                    <a:lnTo>
                      <a:pt x="333" y="40"/>
                    </a:lnTo>
                    <a:lnTo>
                      <a:pt x="335" y="40"/>
                    </a:lnTo>
                    <a:lnTo>
                      <a:pt x="335" y="38"/>
                    </a:lnTo>
                    <a:lnTo>
                      <a:pt x="335" y="33"/>
                    </a:lnTo>
                    <a:lnTo>
                      <a:pt x="324" y="33"/>
                    </a:lnTo>
                    <a:close/>
                    <a:moveTo>
                      <a:pt x="1110" y="52"/>
                    </a:moveTo>
                    <a:lnTo>
                      <a:pt x="1110" y="31"/>
                    </a:lnTo>
                    <a:lnTo>
                      <a:pt x="1091" y="0"/>
                    </a:lnTo>
                    <a:lnTo>
                      <a:pt x="1103" y="0"/>
                    </a:lnTo>
                    <a:lnTo>
                      <a:pt x="1115" y="21"/>
                    </a:lnTo>
                    <a:lnTo>
                      <a:pt x="1124" y="0"/>
                    </a:lnTo>
                    <a:lnTo>
                      <a:pt x="1136" y="0"/>
                    </a:lnTo>
                    <a:lnTo>
                      <a:pt x="1120" y="31"/>
                    </a:lnTo>
                    <a:lnTo>
                      <a:pt x="1120" y="52"/>
                    </a:lnTo>
                    <a:lnTo>
                      <a:pt x="1110" y="52"/>
                    </a:lnTo>
                    <a:close/>
                    <a:moveTo>
                      <a:pt x="952" y="52"/>
                    </a:moveTo>
                    <a:lnTo>
                      <a:pt x="952" y="2"/>
                    </a:lnTo>
                    <a:lnTo>
                      <a:pt x="961" y="2"/>
                    </a:lnTo>
                    <a:lnTo>
                      <a:pt x="961" y="42"/>
                    </a:lnTo>
                    <a:lnTo>
                      <a:pt x="983" y="42"/>
                    </a:lnTo>
                    <a:lnTo>
                      <a:pt x="983" y="52"/>
                    </a:lnTo>
                    <a:lnTo>
                      <a:pt x="952" y="52"/>
                    </a:lnTo>
                    <a:close/>
                    <a:moveTo>
                      <a:pt x="895" y="26"/>
                    </a:moveTo>
                    <a:lnTo>
                      <a:pt x="895" y="24"/>
                    </a:lnTo>
                    <a:lnTo>
                      <a:pt x="895" y="24"/>
                    </a:lnTo>
                    <a:lnTo>
                      <a:pt x="895" y="21"/>
                    </a:lnTo>
                    <a:lnTo>
                      <a:pt x="895" y="19"/>
                    </a:lnTo>
                    <a:lnTo>
                      <a:pt x="895" y="16"/>
                    </a:lnTo>
                    <a:lnTo>
                      <a:pt x="895" y="16"/>
                    </a:lnTo>
                    <a:lnTo>
                      <a:pt x="898" y="14"/>
                    </a:lnTo>
                    <a:lnTo>
                      <a:pt x="898" y="12"/>
                    </a:lnTo>
                    <a:lnTo>
                      <a:pt x="900" y="12"/>
                    </a:lnTo>
                    <a:lnTo>
                      <a:pt x="900" y="9"/>
                    </a:lnTo>
                    <a:lnTo>
                      <a:pt x="900" y="7"/>
                    </a:lnTo>
                    <a:lnTo>
                      <a:pt x="902" y="7"/>
                    </a:lnTo>
                    <a:lnTo>
                      <a:pt x="905" y="5"/>
                    </a:lnTo>
                    <a:lnTo>
                      <a:pt x="905" y="5"/>
                    </a:lnTo>
                    <a:lnTo>
                      <a:pt x="907" y="2"/>
                    </a:lnTo>
                    <a:lnTo>
                      <a:pt x="907" y="2"/>
                    </a:lnTo>
                    <a:lnTo>
                      <a:pt x="909" y="2"/>
                    </a:lnTo>
                    <a:lnTo>
                      <a:pt x="909" y="2"/>
                    </a:lnTo>
                    <a:lnTo>
                      <a:pt x="912" y="0"/>
                    </a:lnTo>
                    <a:lnTo>
                      <a:pt x="914" y="0"/>
                    </a:lnTo>
                    <a:lnTo>
                      <a:pt x="917" y="0"/>
                    </a:lnTo>
                    <a:lnTo>
                      <a:pt x="919" y="0"/>
                    </a:lnTo>
                    <a:lnTo>
                      <a:pt x="921" y="0"/>
                    </a:lnTo>
                    <a:lnTo>
                      <a:pt x="924" y="0"/>
                    </a:lnTo>
                    <a:lnTo>
                      <a:pt x="926" y="2"/>
                    </a:lnTo>
                    <a:lnTo>
                      <a:pt x="928" y="2"/>
                    </a:lnTo>
                    <a:lnTo>
                      <a:pt x="931" y="2"/>
                    </a:lnTo>
                    <a:lnTo>
                      <a:pt x="933" y="5"/>
                    </a:lnTo>
                    <a:lnTo>
                      <a:pt x="935" y="7"/>
                    </a:lnTo>
                    <a:lnTo>
                      <a:pt x="938" y="7"/>
                    </a:lnTo>
                    <a:lnTo>
                      <a:pt x="938" y="9"/>
                    </a:lnTo>
                    <a:lnTo>
                      <a:pt x="940" y="12"/>
                    </a:lnTo>
                    <a:lnTo>
                      <a:pt x="940" y="14"/>
                    </a:lnTo>
                    <a:lnTo>
                      <a:pt x="943" y="16"/>
                    </a:lnTo>
                    <a:lnTo>
                      <a:pt x="943" y="19"/>
                    </a:lnTo>
                    <a:lnTo>
                      <a:pt x="943" y="21"/>
                    </a:lnTo>
                    <a:lnTo>
                      <a:pt x="943" y="24"/>
                    </a:lnTo>
                    <a:lnTo>
                      <a:pt x="943" y="26"/>
                    </a:lnTo>
                    <a:lnTo>
                      <a:pt x="943" y="28"/>
                    </a:lnTo>
                    <a:lnTo>
                      <a:pt x="943" y="31"/>
                    </a:lnTo>
                    <a:lnTo>
                      <a:pt x="943" y="33"/>
                    </a:lnTo>
                    <a:lnTo>
                      <a:pt x="943" y="35"/>
                    </a:lnTo>
                    <a:lnTo>
                      <a:pt x="940" y="38"/>
                    </a:lnTo>
                    <a:lnTo>
                      <a:pt x="940" y="40"/>
                    </a:lnTo>
                    <a:lnTo>
                      <a:pt x="938" y="42"/>
                    </a:lnTo>
                    <a:lnTo>
                      <a:pt x="938" y="45"/>
                    </a:lnTo>
                    <a:lnTo>
                      <a:pt x="935" y="45"/>
                    </a:lnTo>
                    <a:lnTo>
                      <a:pt x="933" y="47"/>
                    </a:lnTo>
                    <a:lnTo>
                      <a:pt x="931" y="50"/>
                    </a:lnTo>
                    <a:lnTo>
                      <a:pt x="928" y="50"/>
                    </a:lnTo>
                    <a:lnTo>
                      <a:pt x="926" y="50"/>
                    </a:lnTo>
                    <a:lnTo>
                      <a:pt x="924" y="52"/>
                    </a:lnTo>
                    <a:lnTo>
                      <a:pt x="921" y="52"/>
                    </a:lnTo>
                    <a:lnTo>
                      <a:pt x="919" y="52"/>
                    </a:lnTo>
                    <a:lnTo>
                      <a:pt x="917" y="52"/>
                    </a:lnTo>
                    <a:lnTo>
                      <a:pt x="914" y="52"/>
                    </a:lnTo>
                    <a:lnTo>
                      <a:pt x="912" y="50"/>
                    </a:lnTo>
                    <a:lnTo>
                      <a:pt x="909" y="50"/>
                    </a:lnTo>
                    <a:lnTo>
                      <a:pt x="907" y="50"/>
                    </a:lnTo>
                    <a:lnTo>
                      <a:pt x="905" y="47"/>
                    </a:lnTo>
                    <a:lnTo>
                      <a:pt x="902" y="47"/>
                    </a:lnTo>
                    <a:lnTo>
                      <a:pt x="900" y="45"/>
                    </a:lnTo>
                    <a:lnTo>
                      <a:pt x="900" y="42"/>
                    </a:lnTo>
                    <a:lnTo>
                      <a:pt x="898" y="40"/>
                    </a:lnTo>
                    <a:lnTo>
                      <a:pt x="898" y="38"/>
                    </a:lnTo>
                    <a:lnTo>
                      <a:pt x="895" y="35"/>
                    </a:lnTo>
                    <a:lnTo>
                      <a:pt x="895" y="33"/>
                    </a:lnTo>
                    <a:lnTo>
                      <a:pt x="895" y="31"/>
                    </a:lnTo>
                    <a:lnTo>
                      <a:pt x="895" y="28"/>
                    </a:lnTo>
                    <a:lnTo>
                      <a:pt x="895" y="26"/>
                    </a:lnTo>
                    <a:close/>
                    <a:moveTo>
                      <a:pt x="905" y="26"/>
                    </a:moveTo>
                    <a:lnTo>
                      <a:pt x="905" y="28"/>
                    </a:lnTo>
                    <a:lnTo>
                      <a:pt x="905" y="28"/>
                    </a:lnTo>
                    <a:lnTo>
                      <a:pt x="905" y="31"/>
                    </a:lnTo>
                    <a:lnTo>
                      <a:pt x="905" y="33"/>
                    </a:lnTo>
                    <a:lnTo>
                      <a:pt x="905" y="33"/>
                    </a:lnTo>
                    <a:lnTo>
                      <a:pt x="907" y="35"/>
                    </a:lnTo>
                    <a:lnTo>
                      <a:pt x="907" y="35"/>
                    </a:lnTo>
                    <a:lnTo>
                      <a:pt x="907" y="38"/>
                    </a:lnTo>
                    <a:lnTo>
                      <a:pt x="909" y="38"/>
                    </a:lnTo>
                    <a:lnTo>
                      <a:pt x="909" y="40"/>
                    </a:lnTo>
                    <a:lnTo>
                      <a:pt x="912" y="40"/>
                    </a:lnTo>
                    <a:lnTo>
                      <a:pt x="912" y="42"/>
                    </a:lnTo>
                    <a:lnTo>
                      <a:pt x="914" y="42"/>
                    </a:lnTo>
                    <a:lnTo>
                      <a:pt x="917" y="42"/>
                    </a:lnTo>
                    <a:lnTo>
                      <a:pt x="917" y="42"/>
                    </a:lnTo>
                    <a:lnTo>
                      <a:pt x="919" y="42"/>
                    </a:lnTo>
                    <a:lnTo>
                      <a:pt x="921" y="42"/>
                    </a:lnTo>
                    <a:lnTo>
                      <a:pt x="921" y="42"/>
                    </a:lnTo>
                    <a:lnTo>
                      <a:pt x="924" y="42"/>
                    </a:lnTo>
                    <a:lnTo>
                      <a:pt x="926" y="42"/>
                    </a:lnTo>
                    <a:lnTo>
                      <a:pt x="926" y="40"/>
                    </a:lnTo>
                    <a:lnTo>
                      <a:pt x="928" y="40"/>
                    </a:lnTo>
                    <a:lnTo>
                      <a:pt x="928" y="38"/>
                    </a:lnTo>
                    <a:lnTo>
                      <a:pt x="931" y="38"/>
                    </a:lnTo>
                    <a:lnTo>
                      <a:pt x="931" y="35"/>
                    </a:lnTo>
                    <a:lnTo>
                      <a:pt x="931" y="35"/>
                    </a:lnTo>
                    <a:lnTo>
                      <a:pt x="931" y="33"/>
                    </a:lnTo>
                    <a:lnTo>
                      <a:pt x="933" y="33"/>
                    </a:lnTo>
                    <a:lnTo>
                      <a:pt x="933" y="31"/>
                    </a:lnTo>
                    <a:lnTo>
                      <a:pt x="933" y="28"/>
                    </a:lnTo>
                    <a:lnTo>
                      <a:pt x="933" y="28"/>
                    </a:lnTo>
                    <a:lnTo>
                      <a:pt x="933" y="26"/>
                    </a:lnTo>
                    <a:lnTo>
                      <a:pt x="933" y="24"/>
                    </a:lnTo>
                    <a:lnTo>
                      <a:pt x="933" y="24"/>
                    </a:lnTo>
                    <a:lnTo>
                      <a:pt x="933" y="21"/>
                    </a:lnTo>
                    <a:lnTo>
                      <a:pt x="933" y="19"/>
                    </a:lnTo>
                    <a:lnTo>
                      <a:pt x="931" y="19"/>
                    </a:lnTo>
                    <a:lnTo>
                      <a:pt x="931" y="16"/>
                    </a:lnTo>
                    <a:lnTo>
                      <a:pt x="931" y="14"/>
                    </a:lnTo>
                    <a:lnTo>
                      <a:pt x="931" y="14"/>
                    </a:lnTo>
                    <a:lnTo>
                      <a:pt x="928" y="12"/>
                    </a:lnTo>
                    <a:lnTo>
                      <a:pt x="928" y="12"/>
                    </a:lnTo>
                    <a:lnTo>
                      <a:pt x="926" y="12"/>
                    </a:lnTo>
                    <a:lnTo>
                      <a:pt x="926" y="9"/>
                    </a:lnTo>
                    <a:lnTo>
                      <a:pt x="924" y="9"/>
                    </a:lnTo>
                    <a:lnTo>
                      <a:pt x="921" y="9"/>
                    </a:lnTo>
                    <a:lnTo>
                      <a:pt x="921" y="9"/>
                    </a:lnTo>
                    <a:lnTo>
                      <a:pt x="919" y="9"/>
                    </a:lnTo>
                    <a:lnTo>
                      <a:pt x="917" y="9"/>
                    </a:lnTo>
                    <a:lnTo>
                      <a:pt x="917" y="9"/>
                    </a:lnTo>
                    <a:lnTo>
                      <a:pt x="914" y="9"/>
                    </a:lnTo>
                    <a:lnTo>
                      <a:pt x="912" y="9"/>
                    </a:lnTo>
                    <a:lnTo>
                      <a:pt x="912" y="12"/>
                    </a:lnTo>
                    <a:lnTo>
                      <a:pt x="909" y="12"/>
                    </a:lnTo>
                    <a:lnTo>
                      <a:pt x="909" y="14"/>
                    </a:lnTo>
                    <a:lnTo>
                      <a:pt x="907" y="14"/>
                    </a:lnTo>
                    <a:lnTo>
                      <a:pt x="907" y="16"/>
                    </a:lnTo>
                    <a:lnTo>
                      <a:pt x="907" y="16"/>
                    </a:lnTo>
                    <a:lnTo>
                      <a:pt x="905" y="19"/>
                    </a:lnTo>
                    <a:lnTo>
                      <a:pt x="905" y="19"/>
                    </a:lnTo>
                    <a:lnTo>
                      <a:pt x="905" y="21"/>
                    </a:lnTo>
                    <a:lnTo>
                      <a:pt x="905" y="24"/>
                    </a:lnTo>
                    <a:lnTo>
                      <a:pt x="905" y="24"/>
                    </a:lnTo>
                    <a:lnTo>
                      <a:pt x="905" y="26"/>
                    </a:lnTo>
                    <a:close/>
                    <a:moveTo>
                      <a:pt x="770" y="33"/>
                    </a:moveTo>
                    <a:lnTo>
                      <a:pt x="780" y="35"/>
                    </a:lnTo>
                    <a:lnTo>
                      <a:pt x="780" y="38"/>
                    </a:lnTo>
                    <a:lnTo>
                      <a:pt x="780" y="40"/>
                    </a:lnTo>
                    <a:lnTo>
                      <a:pt x="777" y="40"/>
                    </a:lnTo>
                    <a:lnTo>
                      <a:pt x="777" y="42"/>
                    </a:lnTo>
                    <a:lnTo>
                      <a:pt x="777" y="45"/>
                    </a:lnTo>
                    <a:lnTo>
                      <a:pt x="775" y="45"/>
                    </a:lnTo>
                    <a:lnTo>
                      <a:pt x="775" y="47"/>
                    </a:lnTo>
                    <a:lnTo>
                      <a:pt x="772" y="47"/>
                    </a:lnTo>
                    <a:lnTo>
                      <a:pt x="770" y="50"/>
                    </a:lnTo>
                    <a:lnTo>
                      <a:pt x="770" y="50"/>
                    </a:lnTo>
                    <a:lnTo>
                      <a:pt x="768" y="50"/>
                    </a:lnTo>
                    <a:lnTo>
                      <a:pt x="765" y="52"/>
                    </a:lnTo>
                    <a:lnTo>
                      <a:pt x="765" y="52"/>
                    </a:lnTo>
                    <a:lnTo>
                      <a:pt x="763" y="52"/>
                    </a:lnTo>
                    <a:lnTo>
                      <a:pt x="761" y="52"/>
                    </a:lnTo>
                    <a:lnTo>
                      <a:pt x="758" y="52"/>
                    </a:lnTo>
                    <a:lnTo>
                      <a:pt x="756" y="52"/>
                    </a:lnTo>
                    <a:lnTo>
                      <a:pt x="754" y="52"/>
                    </a:lnTo>
                    <a:lnTo>
                      <a:pt x="751" y="52"/>
                    </a:lnTo>
                    <a:lnTo>
                      <a:pt x="749" y="50"/>
                    </a:lnTo>
                    <a:lnTo>
                      <a:pt x="746" y="50"/>
                    </a:lnTo>
                    <a:lnTo>
                      <a:pt x="744" y="47"/>
                    </a:lnTo>
                    <a:lnTo>
                      <a:pt x="744" y="47"/>
                    </a:lnTo>
                    <a:lnTo>
                      <a:pt x="742" y="45"/>
                    </a:lnTo>
                    <a:lnTo>
                      <a:pt x="739" y="45"/>
                    </a:lnTo>
                    <a:lnTo>
                      <a:pt x="739" y="42"/>
                    </a:lnTo>
                    <a:lnTo>
                      <a:pt x="739" y="42"/>
                    </a:lnTo>
                    <a:lnTo>
                      <a:pt x="739" y="40"/>
                    </a:lnTo>
                    <a:lnTo>
                      <a:pt x="737" y="38"/>
                    </a:lnTo>
                    <a:lnTo>
                      <a:pt x="737" y="35"/>
                    </a:lnTo>
                    <a:lnTo>
                      <a:pt x="735" y="33"/>
                    </a:lnTo>
                    <a:lnTo>
                      <a:pt x="735" y="31"/>
                    </a:lnTo>
                    <a:lnTo>
                      <a:pt x="735" y="28"/>
                    </a:lnTo>
                    <a:lnTo>
                      <a:pt x="735" y="26"/>
                    </a:lnTo>
                    <a:lnTo>
                      <a:pt x="735" y="24"/>
                    </a:lnTo>
                    <a:lnTo>
                      <a:pt x="735" y="21"/>
                    </a:lnTo>
                    <a:lnTo>
                      <a:pt x="735" y="19"/>
                    </a:lnTo>
                    <a:lnTo>
                      <a:pt x="737" y="16"/>
                    </a:lnTo>
                    <a:lnTo>
                      <a:pt x="737" y="14"/>
                    </a:lnTo>
                    <a:lnTo>
                      <a:pt x="739" y="12"/>
                    </a:lnTo>
                    <a:lnTo>
                      <a:pt x="739" y="9"/>
                    </a:lnTo>
                    <a:lnTo>
                      <a:pt x="739" y="9"/>
                    </a:lnTo>
                    <a:lnTo>
                      <a:pt x="739" y="7"/>
                    </a:lnTo>
                    <a:lnTo>
                      <a:pt x="742" y="7"/>
                    </a:lnTo>
                    <a:lnTo>
                      <a:pt x="744" y="5"/>
                    </a:lnTo>
                    <a:lnTo>
                      <a:pt x="744" y="5"/>
                    </a:lnTo>
                    <a:lnTo>
                      <a:pt x="746" y="2"/>
                    </a:lnTo>
                    <a:lnTo>
                      <a:pt x="749" y="2"/>
                    </a:lnTo>
                    <a:lnTo>
                      <a:pt x="751" y="0"/>
                    </a:lnTo>
                    <a:lnTo>
                      <a:pt x="754" y="0"/>
                    </a:lnTo>
                    <a:lnTo>
                      <a:pt x="756" y="0"/>
                    </a:lnTo>
                    <a:lnTo>
                      <a:pt x="758" y="0"/>
                    </a:lnTo>
                    <a:lnTo>
                      <a:pt x="761" y="0"/>
                    </a:lnTo>
                    <a:lnTo>
                      <a:pt x="763" y="0"/>
                    </a:lnTo>
                    <a:lnTo>
                      <a:pt x="765" y="0"/>
                    </a:lnTo>
                    <a:lnTo>
                      <a:pt x="768" y="2"/>
                    </a:lnTo>
                    <a:lnTo>
                      <a:pt x="770" y="2"/>
                    </a:lnTo>
                    <a:lnTo>
                      <a:pt x="772" y="2"/>
                    </a:lnTo>
                    <a:lnTo>
                      <a:pt x="772" y="5"/>
                    </a:lnTo>
                    <a:lnTo>
                      <a:pt x="775" y="5"/>
                    </a:lnTo>
                    <a:lnTo>
                      <a:pt x="775" y="7"/>
                    </a:lnTo>
                    <a:lnTo>
                      <a:pt x="777" y="7"/>
                    </a:lnTo>
                    <a:lnTo>
                      <a:pt x="777" y="9"/>
                    </a:lnTo>
                    <a:lnTo>
                      <a:pt x="777" y="9"/>
                    </a:lnTo>
                    <a:lnTo>
                      <a:pt x="780" y="12"/>
                    </a:lnTo>
                    <a:lnTo>
                      <a:pt x="780" y="12"/>
                    </a:lnTo>
                    <a:lnTo>
                      <a:pt x="780" y="14"/>
                    </a:lnTo>
                    <a:lnTo>
                      <a:pt x="780" y="14"/>
                    </a:lnTo>
                    <a:lnTo>
                      <a:pt x="770" y="16"/>
                    </a:lnTo>
                    <a:lnTo>
                      <a:pt x="770" y="16"/>
                    </a:lnTo>
                    <a:lnTo>
                      <a:pt x="770" y="14"/>
                    </a:lnTo>
                    <a:lnTo>
                      <a:pt x="768" y="14"/>
                    </a:lnTo>
                    <a:lnTo>
                      <a:pt x="768" y="14"/>
                    </a:lnTo>
                    <a:lnTo>
                      <a:pt x="768" y="12"/>
                    </a:lnTo>
                    <a:lnTo>
                      <a:pt x="768" y="12"/>
                    </a:lnTo>
                    <a:lnTo>
                      <a:pt x="765" y="12"/>
                    </a:lnTo>
                    <a:lnTo>
                      <a:pt x="765" y="12"/>
                    </a:lnTo>
                    <a:lnTo>
                      <a:pt x="765" y="9"/>
                    </a:lnTo>
                    <a:lnTo>
                      <a:pt x="765" y="9"/>
                    </a:lnTo>
                    <a:lnTo>
                      <a:pt x="763" y="9"/>
                    </a:lnTo>
                    <a:lnTo>
                      <a:pt x="763" y="9"/>
                    </a:lnTo>
                    <a:lnTo>
                      <a:pt x="761" y="9"/>
                    </a:lnTo>
                    <a:lnTo>
                      <a:pt x="761" y="9"/>
                    </a:lnTo>
                    <a:lnTo>
                      <a:pt x="761" y="9"/>
                    </a:lnTo>
                    <a:lnTo>
                      <a:pt x="758" y="9"/>
                    </a:lnTo>
                    <a:lnTo>
                      <a:pt x="758" y="9"/>
                    </a:lnTo>
                    <a:lnTo>
                      <a:pt x="756" y="9"/>
                    </a:lnTo>
                    <a:lnTo>
                      <a:pt x="754" y="9"/>
                    </a:lnTo>
                    <a:lnTo>
                      <a:pt x="754" y="9"/>
                    </a:lnTo>
                    <a:lnTo>
                      <a:pt x="751" y="9"/>
                    </a:lnTo>
                    <a:lnTo>
                      <a:pt x="751" y="12"/>
                    </a:lnTo>
                    <a:lnTo>
                      <a:pt x="751" y="12"/>
                    </a:lnTo>
                    <a:lnTo>
                      <a:pt x="749" y="12"/>
                    </a:lnTo>
                    <a:lnTo>
                      <a:pt x="749" y="14"/>
                    </a:lnTo>
                    <a:lnTo>
                      <a:pt x="746" y="16"/>
                    </a:lnTo>
                    <a:lnTo>
                      <a:pt x="746" y="16"/>
                    </a:lnTo>
                    <a:lnTo>
                      <a:pt x="746" y="19"/>
                    </a:lnTo>
                    <a:lnTo>
                      <a:pt x="744" y="21"/>
                    </a:lnTo>
                    <a:lnTo>
                      <a:pt x="744" y="24"/>
                    </a:lnTo>
                    <a:lnTo>
                      <a:pt x="744" y="24"/>
                    </a:lnTo>
                    <a:lnTo>
                      <a:pt x="744" y="26"/>
                    </a:lnTo>
                    <a:lnTo>
                      <a:pt x="744" y="28"/>
                    </a:lnTo>
                    <a:lnTo>
                      <a:pt x="744" y="31"/>
                    </a:lnTo>
                    <a:lnTo>
                      <a:pt x="746" y="31"/>
                    </a:lnTo>
                    <a:lnTo>
                      <a:pt x="746" y="33"/>
                    </a:lnTo>
                    <a:lnTo>
                      <a:pt x="746" y="35"/>
                    </a:lnTo>
                    <a:lnTo>
                      <a:pt x="746" y="35"/>
                    </a:lnTo>
                    <a:lnTo>
                      <a:pt x="749" y="38"/>
                    </a:lnTo>
                    <a:lnTo>
                      <a:pt x="749" y="40"/>
                    </a:lnTo>
                    <a:lnTo>
                      <a:pt x="751" y="40"/>
                    </a:lnTo>
                    <a:lnTo>
                      <a:pt x="751" y="40"/>
                    </a:lnTo>
                    <a:lnTo>
                      <a:pt x="751" y="42"/>
                    </a:lnTo>
                    <a:lnTo>
                      <a:pt x="754" y="42"/>
                    </a:lnTo>
                    <a:lnTo>
                      <a:pt x="754" y="42"/>
                    </a:lnTo>
                    <a:lnTo>
                      <a:pt x="756" y="42"/>
                    </a:lnTo>
                    <a:lnTo>
                      <a:pt x="756" y="42"/>
                    </a:lnTo>
                    <a:lnTo>
                      <a:pt x="758" y="42"/>
                    </a:lnTo>
                    <a:lnTo>
                      <a:pt x="761" y="42"/>
                    </a:lnTo>
                    <a:lnTo>
                      <a:pt x="761" y="42"/>
                    </a:lnTo>
                    <a:lnTo>
                      <a:pt x="761" y="42"/>
                    </a:lnTo>
                    <a:lnTo>
                      <a:pt x="763" y="42"/>
                    </a:lnTo>
                    <a:lnTo>
                      <a:pt x="763" y="42"/>
                    </a:lnTo>
                    <a:lnTo>
                      <a:pt x="763" y="42"/>
                    </a:lnTo>
                    <a:lnTo>
                      <a:pt x="765" y="40"/>
                    </a:lnTo>
                    <a:lnTo>
                      <a:pt x="765" y="40"/>
                    </a:lnTo>
                    <a:lnTo>
                      <a:pt x="765" y="40"/>
                    </a:lnTo>
                    <a:lnTo>
                      <a:pt x="768" y="40"/>
                    </a:lnTo>
                    <a:lnTo>
                      <a:pt x="768" y="38"/>
                    </a:lnTo>
                    <a:lnTo>
                      <a:pt x="768" y="38"/>
                    </a:lnTo>
                    <a:lnTo>
                      <a:pt x="770" y="35"/>
                    </a:lnTo>
                    <a:lnTo>
                      <a:pt x="770" y="35"/>
                    </a:lnTo>
                    <a:lnTo>
                      <a:pt x="770" y="33"/>
                    </a:lnTo>
                    <a:lnTo>
                      <a:pt x="770" y="33"/>
                    </a:lnTo>
                    <a:close/>
                    <a:moveTo>
                      <a:pt x="657" y="52"/>
                    </a:moveTo>
                    <a:lnTo>
                      <a:pt x="657" y="9"/>
                    </a:lnTo>
                    <a:lnTo>
                      <a:pt x="643" y="9"/>
                    </a:lnTo>
                    <a:lnTo>
                      <a:pt x="643" y="0"/>
                    </a:lnTo>
                    <a:lnTo>
                      <a:pt x="683" y="0"/>
                    </a:lnTo>
                    <a:lnTo>
                      <a:pt x="683" y="9"/>
                    </a:lnTo>
                    <a:lnTo>
                      <a:pt x="669" y="9"/>
                    </a:lnTo>
                    <a:lnTo>
                      <a:pt x="669" y="52"/>
                    </a:lnTo>
                    <a:lnTo>
                      <a:pt x="657" y="52"/>
                    </a:lnTo>
                    <a:close/>
                    <a:moveTo>
                      <a:pt x="532" y="0"/>
                    </a:moveTo>
                    <a:lnTo>
                      <a:pt x="541" y="0"/>
                    </a:lnTo>
                    <a:lnTo>
                      <a:pt x="541" y="28"/>
                    </a:lnTo>
                    <a:lnTo>
                      <a:pt x="541" y="31"/>
                    </a:lnTo>
                    <a:lnTo>
                      <a:pt x="541" y="33"/>
                    </a:lnTo>
                    <a:lnTo>
                      <a:pt x="541" y="35"/>
                    </a:lnTo>
                    <a:lnTo>
                      <a:pt x="541" y="35"/>
                    </a:lnTo>
                    <a:lnTo>
                      <a:pt x="541" y="38"/>
                    </a:lnTo>
                    <a:lnTo>
                      <a:pt x="541" y="38"/>
                    </a:lnTo>
                    <a:lnTo>
                      <a:pt x="541" y="38"/>
                    </a:lnTo>
                    <a:lnTo>
                      <a:pt x="541" y="40"/>
                    </a:lnTo>
                    <a:lnTo>
                      <a:pt x="543" y="40"/>
                    </a:lnTo>
                    <a:lnTo>
                      <a:pt x="543" y="40"/>
                    </a:lnTo>
                    <a:lnTo>
                      <a:pt x="546" y="42"/>
                    </a:lnTo>
                    <a:lnTo>
                      <a:pt x="546" y="42"/>
                    </a:lnTo>
                    <a:lnTo>
                      <a:pt x="546" y="42"/>
                    </a:lnTo>
                    <a:lnTo>
                      <a:pt x="548" y="42"/>
                    </a:lnTo>
                    <a:lnTo>
                      <a:pt x="548" y="42"/>
                    </a:lnTo>
                    <a:lnTo>
                      <a:pt x="550" y="42"/>
                    </a:lnTo>
                    <a:lnTo>
                      <a:pt x="553" y="42"/>
                    </a:lnTo>
                    <a:lnTo>
                      <a:pt x="555" y="42"/>
                    </a:lnTo>
                    <a:lnTo>
                      <a:pt x="555" y="42"/>
                    </a:lnTo>
                    <a:lnTo>
                      <a:pt x="557" y="42"/>
                    </a:lnTo>
                    <a:lnTo>
                      <a:pt x="557" y="42"/>
                    </a:lnTo>
                    <a:lnTo>
                      <a:pt x="557" y="42"/>
                    </a:lnTo>
                    <a:lnTo>
                      <a:pt x="560" y="40"/>
                    </a:lnTo>
                    <a:lnTo>
                      <a:pt x="560" y="40"/>
                    </a:lnTo>
                    <a:lnTo>
                      <a:pt x="560" y="38"/>
                    </a:lnTo>
                    <a:lnTo>
                      <a:pt x="560" y="38"/>
                    </a:lnTo>
                    <a:lnTo>
                      <a:pt x="562" y="35"/>
                    </a:lnTo>
                    <a:lnTo>
                      <a:pt x="562" y="33"/>
                    </a:lnTo>
                    <a:lnTo>
                      <a:pt x="562" y="31"/>
                    </a:lnTo>
                    <a:lnTo>
                      <a:pt x="562" y="28"/>
                    </a:lnTo>
                    <a:lnTo>
                      <a:pt x="562" y="0"/>
                    </a:lnTo>
                    <a:lnTo>
                      <a:pt x="572" y="0"/>
                    </a:lnTo>
                    <a:lnTo>
                      <a:pt x="572" y="28"/>
                    </a:lnTo>
                    <a:lnTo>
                      <a:pt x="572" y="31"/>
                    </a:lnTo>
                    <a:lnTo>
                      <a:pt x="569" y="35"/>
                    </a:lnTo>
                    <a:lnTo>
                      <a:pt x="569" y="38"/>
                    </a:lnTo>
                    <a:lnTo>
                      <a:pt x="569" y="40"/>
                    </a:lnTo>
                    <a:lnTo>
                      <a:pt x="569" y="42"/>
                    </a:lnTo>
                    <a:lnTo>
                      <a:pt x="569" y="42"/>
                    </a:lnTo>
                    <a:lnTo>
                      <a:pt x="567" y="45"/>
                    </a:lnTo>
                    <a:lnTo>
                      <a:pt x="567" y="47"/>
                    </a:lnTo>
                    <a:lnTo>
                      <a:pt x="565" y="47"/>
                    </a:lnTo>
                    <a:lnTo>
                      <a:pt x="565" y="50"/>
                    </a:lnTo>
                    <a:lnTo>
                      <a:pt x="562" y="50"/>
                    </a:lnTo>
                    <a:lnTo>
                      <a:pt x="560" y="50"/>
                    </a:lnTo>
                    <a:lnTo>
                      <a:pt x="560" y="50"/>
                    </a:lnTo>
                    <a:lnTo>
                      <a:pt x="560" y="52"/>
                    </a:lnTo>
                    <a:lnTo>
                      <a:pt x="557" y="52"/>
                    </a:lnTo>
                    <a:lnTo>
                      <a:pt x="555" y="52"/>
                    </a:lnTo>
                    <a:lnTo>
                      <a:pt x="553" y="52"/>
                    </a:lnTo>
                    <a:lnTo>
                      <a:pt x="550" y="52"/>
                    </a:lnTo>
                    <a:lnTo>
                      <a:pt x="548" y="52"/>
                    </a:lnTo>
                    <a:lnTo>
                      <a:pt x="546" y="52"/>
                    </a:lnTo>
                    <a:lnTo>
                      <a:pt x="543" y="52"/>
                    </a:lnTo>
                    <a:lnTo>
                      <a:pt x="543" y="52"/>
                    </a:lnTo>
                    <a:lnTo>
                      <a:pt x="541" y="50"/>
                    </a:lnTo>
                    <a:lnTo>
                      <a:pt x="541" y="50"/>
                    </a:lnTo>
                    <a:lnTo>
                      <a:pt x="539" y="50"/>
                    </a:lnTo>
                    <a:lnTo>
                      <a:pt x="536" y="47"/>
                    </a:lnTo>
                    <a:lnTo>
                      <a:pt x="536" y="47"/>
                    </a:lnTo>
                    <a:lnTo>
                      <a:pt x="534" y="45"/>
                    </a:lnTo>
                    <a:lnTo>
                      <a:pt x="534" y="45"/>
                    </a:lnTo>
                    <a:lnTo>
                      <a:pt x="534" y="42"/>
                    </a:lnTo>
                    <a:lnTo>
                      <a:pt x="532" y="42"/>
                    </a:lnTo>
                    <a:lnTo>
                      <a:pt x="532" y="40"/>
                    </a:lnTo>
                    <a:lnTo>
                      <a:pt x="532" y="38"/>
                    </a:lnTo>
                    <a:lnTo>
                      <a:pt x="532" y="35"/>
                    </a:lnTo>
                    <a:lnTo>
                      <a:pt x="532" y="31"/>
                    </a:lnTo>
                    <a:lnTo>
                      <a:pt x="532" y="28"/>
                    </a:lnTo>
                    <a:lnTo>
                      <a:pt x="532" y="0"/>
                    </a:lnTo>
                    <a:close/>
                    <a:moveTo>
                      <a:pt x="378" y="0"/>
                    </a:moveTo>
                    <a:lnTo>
                      <a:pt x="397" y="0"/>
                    </a:lnTo>
                    <a:lnTo>
                      <a:pt x="399" y="0"/>
                    </a:lnTo>
                    <a:lnTo>
                      <a:pt x="402" y="2"/>
                    </a:lnTo>
                    <a:lnTo>
                      <a:pt x="404" y="2"/>
                    </a:lnTo>
                    <a:lnTo>
                      <a:pt x="406" y="2"/>
                    </a:lnTo>
                    <a:lnTo>
                      <a:pt x="406" y="2"/>
                    </a:lnTo>
                    <a:lnTo>
                      <a:pt x="409" y="2"/>
                    </a:lnTo>
                    <a:lnTo>
                      <a:pt x="409" y="2"/>
                    </a:lnTo>
                    <a:lnTo>
                      <a:pt x="411" y="5"/>
                    </a:lnTo>
                    <a:lnTo>
                      <a:pt x="411" y="5"/>
                    </a:lnTo>
                    <a:lnTo>
                      <a:pt x="411" y="5"/>
                    </a:lnTo>
                    <a:lnTo>
                      <a:pt x="413" y="5"/>
                    </a:lnTo>
                    <a:lnTo>
                      <a:pt x="413" y="7"/>
                    </a:lnTo>
                    <a:lnTo>
                      <a:pt x="416" y="9"/>
                    </a:lnTo>
                    <a:lnTo>
                      <a:pt x="416" y="9"/>
                    </a:lnTo>
                    <a:lnTo>
                      <a:pt x="418" y="12"/>
                    </a:lnTo>
                    <a:lnTo>
                      <a:pt x="418" y="14"/>
                    </a:lnTo>
                    <a:lnTo>
                      <a:pt x="418" y="16"/>
                    </a:lnTo>
                    <a:lnTo>
                      <a:pt x="420" y="21"/>
                    </a:lnTo>
                    <a:lnTo>
                      <a:pt x="420" y="24"/>
                    </a:lnTo>
                    <a:lnTo>
                      <a:pt x="420" y="26"/>
                    </a:lnTo>
                    <a:lnTo>
                      <a:pt x="420" y="28"/>
                    </a:lnTo>
                    <a:lnTo>
                      <a:pt x="420" y="33"/>
                    </a:lnTo>
                    <a:lnTo>
                      <a:pt x="418" y="35"/>
                    </a:lnTo>
                    <a:lnTo>
                      <a:pt x="418" y="38"/>
                    </a:lnTo>
                    <a:lnTo>
                      <a:pt x="418" y="38"/>
                    </a:lnTo>
                    <a:lnTo>
                      <a:pt x="418" y="40"/>
                    </a:lnTo>
                    <a:lnTo>
                      <a:pt x="418" y="40"/>
                    </a:lnTo>
                    <a:lnTo>
                      <a:pt x="416" y="42"/>
                    </a:lnTo>
                    <a:lnTo>
                      <a:pt x="416" y="42"/>
                    </a:lnTo>
                    <a:lnTo>
                      <a:pt x="416" y="45"/>
                    </a:lnTo>
                    <a:lnTo>
                      <a:pt x="413" y="45"/>
                    </a:lnTo>
                    <a:lnTo>
                      <a:pt x="413" y="45"/>
                    </a:lnTo>
                    <a:lnTo>
                      <a:pt x="411" y="47"/>
                    </a:lnTo>
                    <a:lnTo>
                      <a:pt x="411" y="47"/>
                    </a:lnTo>
                    <a:lnTo>
                      <a:pt x="409" y="50"/>
                    </a:lnTo>
                    <a:lnTo>
                      <a:pt x="406" y="50"/>
                    </a:lnTo>
                    <a:lnTo>
                      <a:pt x="404" y="50"/>
                    </a:lnTo>
                    <a:lnTo>
                      <a:pt x="402" y="50"/>
                    </a:lnTo>
                    <a:lnTo>
                      <a:pt x="399" y="52"/>
                    </a:lnTo>
                    <a:lnTo>
                      <a:pt x="397" y="52"/>
                    </a:lnTo>
                    <a:lnTo>
                      <a:pt x="378" y="52"/>
                    </a:lnTo>
                    <a:lnTo>
                      <a:pt x="378" y="0"/>
                    </a:lnTo>
                    <a:close/>
                    <a:moveTo>
                      <a:pt x="387" y="9"/>
                    </a:moveTo>
                    <a:lnTo>
                      <a:pt x="387" y="42"/>
                    </a:lnTo>
                    <a:lnTo>
                      <a:pt x="395" y="42"/>
                    </a:lnTo>
                    <a:lnTo>
                      <a:pt x="397" y="42"/>
                    </a:lnTo>
                    <a:lnTo>
                      <a:pt x="399" y="42"/>
                    </a:lnTo>
                    <a:lnTo>
                      <a:pt x="402" y="42"/>
                    </a:lnTo>
                    <a:lnTo>
                      <a:pt x="402" y="42"/>
                    </a:lnTo>
                    <a:lnTo>
                      <a:pt x="404" y="42"/>
                    </a:lnTo>
                    <a:lnTo>
                      <a:pt x="404" y="40"/>
                    </a:lnTo>
                    <a:lnTo>
                      <a:pt x="406" y="40"/>
                    </a:lnTo>
                    <a:lnTo>
                      <a:pt x="406" y="40"/>
                    </a:lnTo>
                    <a:lnTo>
                      <a:pt x="409" y="40"/>
                    </a:lnTo>
                    <a:lnTo>
                      <a:pt x="409" y="38"/>
                    </a:lnTo>
                    <a:lnTo>
                      <a:pt x="409" y="38"/>
                    </a:lnTo>
                    <a:lnTo>
                      <a:pt x="409" y="35"/>
                    </a:lnTo>
                    <a:lnTo>
                      <a:pt x="411" y="33"/>
                    </a:lnTo>
                    <a:lnTo>
                      <a:pt x="411" y="31"/>
                    </a:lnTo>
                    <a:lnTo>
                      <a:pt x="411" y="28"/>
                    </a:lnTo>
                    <a:lnTo>
                      <a:pt x="411" y="26"/>
                    </a:lnTo>
                    <a:lnTo>
                      <a:pt x="411" y="24"/>
                    </a:lnTo>
                    <a:lnTo>
                      <a:pt x="411" y="21"/>
                    </a:lnTo>
                    <a:lnTo>
                      <a:pt x="411" y="19"/>
                    </a:lnTo>
                    <a:lnTo>
                      <a:pt x="409" y="16"/>
                    </a:lnTo>
                    <a:lnTo>
                      <a:pt x="409" y="16"/>
                    </a:lnTo>
                    <a:lnTo>
                      <a:pt x="409" y="14"/>
                    </a:lnTo>
                    <a:lnTo>
                      <a:pt x="406" y="14"/>
                    </a:lnTo>
                    <a:lnTo>
                      <a:pt x="406" y="12"/>
                    </a:lnTo>
                    <a:lnTo>
                      <a:pt x="406" y="12"/>
                    </a:lnTo>
                    <a:lnTo>
                      <a:pt x="404" y="12"/>
                    </a:lnTo>
                    <a:lnTo>
                      <a:pt x="404" y="9"/>
                    </a:lnTo>
                    <a:lnTo>
                      <a:pt x="402" y="9"/>
                    </a:lnTo>
                    <a:lnTo>
                      <a:pt x="399" y="9"/>
                    </a:lnTo>
                    <a:lnTo>
                      <a:pt x="397" y="9"/>
                    </a:lnTo>
                    <a:lnTo>
                      <a:pt x="395" y="9"/>
                    </a:lnTo>
                    <a:lnTo>
                      <a:pt x="392" y="9"/>
                    </a:lnTo>
                    <a:lnTo>
                      <a:pt x="387" y="9"/>
                    </a:lnTo>
                    <a:close/>
                    <a:moveTo>
                      <a:pt x="248" y="52"/>
                    </a:moveTo>
                    <a:lnTo>
                      <a:pt x="248" y="0"/>
                    </a:lnTo>
                    <a:lnTo>
                      <a:pt x="257" y="0"/>
                    </a:lnTo>
                    <a:lnTo>
                      <a:pt x="279" y="35"/>
                    </a:lnTo>
                    <a:lnTo>
                      <a:pt x="279" y="0"/>
                    </a:lnTo>
                    <a:lnTo>
                      <a:pt x="288" y="0"/>
                    </a:lnTo>
                    <a:lnTo>
                      <a:pt x="288" y="52"/>
                    </a:lnTo>
                    <a:lnTo>
                      <a:pt x="279" y="52"/>
                    </a:lnTo>
                    <a:lnTo>
                      <a:pt x="257" y="19"/>
                    </a:lnTo>
                    <a:lnTo>
                      <a:pt x="257" y="52"/>
                    </a:lnTo>
                    <a:lnTo>
                      <a:pt x="248" y="52"/>
                    </a:lnTo>
                    <a:close/>
                    <a:moveTo>
                      <a:pt x="241" y="52"/>
                    </a:moveTo>
                    <a:lnTo>
                      <a:pt x="229" y="52"/>
                    </a:lnTo>
                    <a:lnTo>
                      <a:pt x="227" y="42"/>
                    </a:lnTo>
                    <a:lnTo>
                      <a:pt x="208" y="42"/>
                    </a:lnTo>
                    <a:lnTo>
                      <a:pt x="203" y="52"/>
                    </a:lnTo>
                    <a:lnTo>
                      <a:pt x="194" y="52"/>
                    </a:lnTo>
                    <a:lnTo>
                      <a:pt x="213" y="0"/>
                    </a:lnTo>
                    <a:lnTo>
                      <a:pt x="222" y="0"/>
                    </a:lnTo>
                    <a:lnTo>
                      <a:pt x="241" y="52"/>
                    </a:lnTo>
                    <a:close/>
                    <a:moveTo>
                      <a:pt x="224" y="35"/>
                    </a:moveTo>
                    <a:lnTo>
                      <a:pt x="217" y="9"/>
                    </a:lnTo>
                    <a:lnTo>
                      <a:pt x="208" y="35"/>
                    </a:lnTo>
                    <a:lnTo>
                      <a:pt x="224" y="35"/>
                    </a:lnTo>
                    <a:close/>
                    <a:moveTo>
                      <a:pt x="177" y="0"/>
                    </a:moveTo>
                    <a:lnTo>
                      <a:pt x="189" y="0"/>
                    </a:lnTo>
                    <a:lnTo>
                      <a:pt x="189" y="52"/>
                    </a:lnTo>
                    <a:lnTo>
                      <a:pt x="177" y="52"/>
                    </a:lnTo>
                    <a:lnTo>
                      <a:pt x="177" y="0"/>
                    </a:lnTo>
                    <a:close/>
                    <a:moveTo>
                      <a:pt x="158" y="0"/>
                    </a:moveTo>
                    <a:lnTo>
                      <a:pt x="168" y="0"/>
                    </a:lnTo>
                    <a:lnTo>
                      <a:pt x="168" y="33"/>
                    </a:lnTo>
                    <a:lnTo>
                      <a:pt x="168" y="35"/>
                    </a:lnTo>
                    <a:lnTo>
                      <a:pt x="165" y="38"/>
                    </a:lnTo>
                    <a:lnTo>
                      <a:pt x="165" y="40"/>
                    </a:lnTo>
                    <a:lnTo>
                      <a:pt x="165" y="42"/>
                    </a:lnTo>
                    <a:lnTo>
                      <a:pt x="165" y="42"/>
                    </a:lnTo>
                    <a:lnTo>
                      <a:pt x="165" y="45"/>
                    </a:lnTo>
                    <a:lnTo>
                      <a:pt x="163" y="45"/>
                    </a:lnTo>
                    <a:lnTo>
                      <a:pt x="163" y="47"/>
                    </a:lnTo>
                    <a:lnTo>
                      <a:pt x="163" y="47"/>
                    </a:lnTo>
                    <a:lnTo>
                      <a:pt x="163" y="47"/>
                    </a:lnTo>
                    <a:lnTo>
                      <a:pt x="161" y="50"/>
                    </a:lnTo>
                    <a:lnTo>
                      <a:pt x="161" y="50"/>
                    </a:lnTo>
                    <a:lnTo>
                      <a:pt x="158" y="50"/>
                    </a:lnTo>
                    <a:lnTo>
                      <a:pt x="158" y="50"/>
                    </a:lnTo>
                    <a:lnTo>
                      <a:pt x="158" y="52"/>
                    </a:lnTo>
                    <a:lnTo>
                      <a:pt x="156" y="52"/>
                    </a:lnTo>
                    <a:lnTo>
                      <a:pt x="156" y="52"/>
                    </a:lnTo>
                    <a:lnTo>
                      <a:pt x="154" y="52"/>
                    </a:lnTo>
                    <a:lnTo>
                      <a:pt x="151" y="52"/>
                    </a:lnTo>
                    <a:lnTo>
                      <a:pt x="151" y="52"/>
                    </a:lnTo>
                    <a:lnTo>
                      <a:pt x="144" y="52"/>
                    </a:lnTo>
                    <a:lnTo>
                      <a:pt x="144" y="42"/>
                    </a:lnTo>
                    <a:lnTo>
                      <a:pt x="151" y="42"/>
                    </a:lnTo>
                    <a:lnTo>
                      <a:pt x="154" y="42"/>
                    </a:lnTo>
                    <a:lnTo>
                      <a:pt x="154" y="42"/>
                    </a:lnTo>
                    <a:lnTo>
                      <a:pt x="154" y="42"/>
                    </a:lnTo>
                    <a:lnTo>
                      <a:pt x="156" y="42"/>
                    </a:lnTo>
                    <a:lnTo>
                      <a:pt x="156" y="42"/>
                    </a:lnTo>
                    <a:lnTo>
                      <a:pt x="156" y="40"/>
                    </a:lnTo>
                    <a:lnTo>
                      <a:pt x="156" y="40"/>
                    </a:lnTo>
                    <a:lnTo>
                      <a:pt x="156" y="40"/>
                    </a:lnTo>
                    <a:lnTo>
                      <a:pt x="156" y="40"/>
                    </a:lnTo>
                    <a:lnTo>
                      <a:pt x="156" y="38"/>
                    </a:lnTo>
                    <a:lnTo>
                      <a:pt x="158" y="35"/>
                    </a:lnTo>
                    <a:lnTo>
                      <a:pt x="158" y="33"/>
                    </a:lnTo>
                    <a:lnTo>
                      <a:pt x="158" y="0"/>
                    </a:lnTo>
                    <a:close/>
                    <a:moveTo>
                      <a:pt x="99" y="52"/>
                    </a:moveTo>
                    <a:lnTo>
                      <a:pt x="99" y="0"/>
                    </a:lnTo>
                    <a:lnTo>
                      <a:pt x="135" y="0"/>
                    </a:lnTo>
                    <a:lnTo>
                      <a:pt x="135" y="9"/>
                    </a:lnTo>
                    <a:lnTo>
                      <a:pt x="109" y="9"/>
                    </a:lnTo>
                    <a:lnTo>
                      <a:pt x="109" y="21"/>
                    </a:lnTo>
                    <a:lnTo>
                      <a:pt x="135" y="21"/>
                    </a:lnTo>
                    <a:lnTo>
                      <a:pt x="135" y="28"/>
                    </a:lnTo>
                    <a:lnTo>
                      <a:pt x="109" y="28"/>
                    </a:lnTo>
                    <a:lnTo>
                      <a:pt x="109" y="42"/>
                    </a:lnTo>
                    <a:lnTo>
                      <a:pt x="137" y="42"/>
                    </a:lnTo>
                    <a:lnTo>
                      <a:pt x="137" y="52"/>
                    </a:lnTo>
                    <a:lnTo>
                      <a:pt x="99" y="52"/>
                    </a:lnTo>
                    <a:close/>
                    <a:moveTo>
                      <a:pt x="47" y="52"/>
                    </a:moveTo>
                    <a:lnTo>
                      <a:pt x="47" y="0"/>
                    </a:lnTo>
                    <a:lnTo>
                      <a:pt x="57" y="0"/>
                    </a:lnTo>
                    <a:lnTo>
                      <a:pt x="57" y="21"/>
                    </a:lnTo>
                    <a:lnTo>
                      <a:pt x="78" y="21"/>
                    </a:lnTo>
                    <a:lnTo>
                      <a:pt x="78" y="0"/>
                    </a:lnTo>
                    <a:lnTo>
                      <a:pt x="87" y="0"/>
                    </a:lnTo>
                    <a:lnTo>
                      <a:pt x="87" y="52"/>
                    </a:lnTo>
                    <a:lnTo>
                      <a:pt x="78" y="52"/>
                    </a:lnTo>
                    <a:lnTo>
                      <a:pt x="78" y="28"/>
                    </a:lnTo>
                    <a:lnTo>
                      <a:pt x="57" y="28"/>
                    </a:lnTo>
                    <a:lnTo>
                      <a:pt x="57" y="52"/>
                    </a:lnTo>
                    <a:lnTo>
                      <a:pt x="47" y="52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sz="2400">
                  <a:solidFill>
                    <a:prstClr val="black"/>
                  </a:solidFill>
                </a:endParaRPr>
              </a:p>
            </p:txBody>
          </p:sp>
        </p:grpSp>
        <p:cxnSp>
          <p:nvCxnSpPr>
            <p:cNvPr id="6" name="直接连接符 5"/>
            <p:cNvCxnSpPr/>
            <p:nvPr/>
          </p:nvCxnSpPr>
          <p:spPr>
            <a:xfrm>
              <a:off x="3563888" y="4227934"/>
              <a:ext cx="648072" cy="648072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直接连接符 6"/>
            <p:cNvCxnSpPr/>
            <p:nvPr/>
          </p:nvCxnSpPr>
          <p:spPr>
            <a:xfrm>
              <a:off x="6156176" y="4299942"/>
              <a:ext cx="648072" cy="648072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TextBox 7"/>
            <p:cNvSpPr txBox="1"/>
            <p:nvPr/>
          </p:nvSpPr>
          <p:spPr>
            <a:xfrm>
              <a:off x="4245833" y="4424500"/>
              <a:ext cx="2178563" cy="42666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lnSpc>
                  <a:spcPct val="130000"/>
                </a:lnSpc>
              </a:pPr>
              <a:r>
                <a:rPr lang="zh-CN" altLang="en-US" sz="933" dirty="0">
                  <a:solidFill>
                    <a:prstClr val="white"/>
                  </a:solidFill>
                </a:rPr>
                <a:t>总部地址：浙江杭州滨江区滨安路</a:t>
              </a:r>
              <a:r>
                <a:rPr lang="en-US" altLang="zh-CN" sz="933" dirty="0">
                  <a:solidFill>
                    <a:prstClr val="white"/>
                  </a:solidFill>
                </a:rPr>
                <a:t>1199</a:t>
              </a:r>
              <a:r>
                <a:rPr lang="zh-CN" altLang="en-US" sz="933" dirty="0">
                  <a:solidFill>
                    <a:prstClr val="white"/>
                  </a:solidFill>
                </a:rPr>
                <a:t>号</a:t>
              </a:r>
              <a:endParaRPr lang="en-US" altLang="zh-CN" sz="933" dirty="0">
                <a:solidFill>
                  <a:prstClr val="white"/>
                </a:solidFill>
              </a:endParaRPr>
            </a:p>
            <a:p>
              <a:pPr>
                <a:lnSpc>
                  <a:spcPct val="130000"/>
                </a:lnSpc>
              </a:pPr>
              <a:r>
                <a:rPr lang="zh-CN" altLang="en-US" sz="933" dirty="0">
                  <a:solidFill>
                    <a:prstClr val="white"/>
                  </a:solidFill>
                </a:rPr>
                <a:t>公司网址：</a:t>
              </a:r>
              <a:r>
                <a:rPr lang="en-US" altLang="zh-CN" sz="933" dirty="0">
                  <a:solidFill>
                    <a:prstClr val="white"/>
                  </a:solidFill>
                </a:rPr>
                <a:t>www.dahuatech.com</a:t>
              </a:r>
              <a:endParaRPr lang="zh-CN" altLang="en-US" sz="933" dirty="0">
                <a:solidFill>
                  <a:prstClr val="white"/>
                </a:solidFill>
              </a:endParaRP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6804247" y="4403386"/>
              <a:ext cx="1410367" cy="45298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lnSpc>
                  <a:spcPct val="140000"/>
                </a:lnSpc>
              </a:pPr>
              <a:r>
                <a:rPr lang="zh-CN" altLang="en-US" sz="933" dirty="0">
                  <a:solidFill>
                    <a:prstClr val="white"/>
                  </a:solidFill>
                </a:rPr>
                <a:t>大华股份：</a:t>
              </a:r>
              <a:r>
                <a:rPr lang="en-US" altLang="zh-CN" sz="933" dirty="0">
                  <a:solidFill>
                    <a:prstClr val="white"/>
                  </a:solidFill>
                </a:rPr>
                <a:t>002236</a:t>
              </a:r>
            </a:p>
            <a:p>
              <a:pPr>
                <a:lnSpc>
                  <a:spcPct val="140000"/>
                </a:lnSpc>
              </a:pPr>
              <a:r>
                <a:rPr lang="zh-CN" altLang="en-US" sz="933" dirty="0">
                  <a:solidFill>
                    <a:prstClr val="white"/>
                  </a:solidFill>
                </a:rPr>
                <a:t>服务热线：</a:t>
              </a:r>
              <a:r>
                <a:rPr lang="en-US" altLang="zh-CN" sz="933" dirty="0">
                  <a:solidFill>
                    <a:prstClr val="white"/>
                  </a:solidFill>
                </a:rPr>
                <a:t>400-672-8166</a:t>
              </a:r>
              <a:endParaRPr lang="zh-CN" altLang="en-US" sz="933" dirty="0">
                <a:solidFill>
                  <a:prstClr val="white"/>
                </a:solidFill>
              </a:endParaRPr>
            </a:p>
          </p:txBody>
        </p:sp>
      </p:grpSp>
      <p:sp>
        <p:nvSpPr>
          <p:cNvPr id="2" name="文本框 1"/>
          <p:cNvSpPr txBox="1"/>
          <p:nvPr userDrawn="1"/>
        </p:nvSpPr>
        <p:spPr>
          <a:xfrm>
            <a:off x="6444930" y="5172365"/>
            <a:ext cx="1847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kumimoji="1" lang="zh-CN" altLang="en-US" sz="24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95849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 userDrawn="1"/>
        </p:nvSpPr>
        <p:spPr bwMode="auto">
          <a:xfrm>
            <a:off x="-6906" y="6149532"/>
            <a:ext cx="3830641" cy="263827"/>
          </a:xfrm>
          <a:custGeom>
            <a:avLst/>
            <a:gdLst>
              <a:gd name="T0" fmla="*/ 0 w 1100"/>
              <a:gd name="T1" fmla="*/ 0 h 76"/>
              <a:gd name="T2" fmla="*/ 1092 w 1100"/>
              <a:gd name="T3" fmla="*/ 0 h 76"/>
              <a:gd name="T4" fmla="*/ 1095 w 1100"/>
              <a:gd name="T5" fmla="*/ 7 h 76"/>
              <a:gd name="T6" fmla="*/ 1024 w 1100"/>
              <a:gd name="T7" fmla="*/ 69 h 76"/>
              <a:gd name="T8" fmla="*/ 1004 w 1100"/>
              <a:gd name="T9" fmla="*/ 76 h 76"/>
              <a:gd name="T10" fmla="*/ 0 w 1100"/>
              <a:gd name="T11" fmla="*/ 76 h 76"/>
              <a:gd name="T12" fmla="*/ 0 w 1100"/>
              <a:gd name="T13" fmla="*/ 0 h 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100" h="76">
                <a:moveTo>
                  <a:pt x="0" y="0"/>
                </a:moveTo>
                <a:cubicBezTo>
                  <a:pt x="1092" y="0"/>
                  <a:pt x="1092" y="0"/>
                  <a:pt x="1092" y="0"/>
                </a:cubicBezTo>
                <a:cubicBezTo>
                  <a:pt x="1098" y="0"/>
                  <a:pt x="1100" y="3"/>
                  <a:pt x="1095" y="7"/>
                </a:cubicBezTo>
                <a:cubicBezTo>
                  <a:pt x="1024" y="69"/>
                  <a:pt x="1024" y="69"/>
                  <a:pt x="1024" y="69"/>
                </a:cubicBezTo>
                <a:cubicBezTo>
                  <a:pt x="1019" y="73"/>
                  <a:pt x="1010" y="76"/>
                  <a:pt x="1004" y="76"/>
                </a:cubicBezTo>
                <a:cubicBezTo>
                  <a:pt x="0" y="76"/>
                  <a:pt x="0" y="76"/>
                  <a:pt x="0" y="76"/>
                </a:cubicBezTo>
                <a:lnTo>
                  <a:pt x="0" y="0"/>
                </a:lnTo>
                <a:close/>
              </a:path>
            </a:pathLst>
          </a:custGeom>
          <a:solidFill>
            <a:srgbClr val="D3D3D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zh-CN" altLang="en-US" sz="2400">
              <a:solidFill>
                <a:prstClr val="black"/>
              </a:solidFill>
            </a:endParaRPr>
          </a:p>
        </p:txBody>
      </p:sp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527382" y="352045"/>
            <a:ext cx="9060181" cy="573935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r>
              <a:rPr lang="zh-CN" altLang="en-US" dirty="0" smtClean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527381" y="932723"/>
            <a:ext cx="11137239" cy="519344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dirty="0" smtClean="0"/>
              <a:t>单击此处编辑母版文本样式</a:t>
            </a:r>
          </a:p>
          <a:p>
            <a:pPr lvl="1"/>
            <a:r>
              <a:rPr lang="zh-CN" altLang="en-US" dirty="0" smtClean="0"/>
              <a:t>第二级</a:t>
            </a:r>
          </a:p>
          <a:p>
            <a:pPr lvl="2"/>
            <a:r>
              <a:rPr lang="zh-CN" altLang="en-US" dirty="0" smtClean="0"/>
              <a:t>第三级</a:t>
            </a:r>
          </a:p>
          <a:p>
            <a:pPr lvl="3"/>
            <a:r>
              <a:rPr lang="zh-CN" altLang="en-US" dirty="0" smtClean="0"/>
              <a:t>第四级</a:t>
            </a:r>
          </a:p>
          <a:p>
            <a:pPr lvl="4"/>
            <a:r>
              <a:rPr lang="zh-CN" altLang="en-US" dirty="0" smtClean="0"/>
              <a:t>第五级</a:t>
            </a:r>
            <a:endParaRPr lang="zh-CN" altLang="en-US" dirty="0"/>
          </a:p>
        </p:txBody>
      </p:sp>
      <p:grpSp>
        <p:nvGrpSpPr>
          <p:cNvPr id="8" name="组合 7"/>
          <p:cNvGrpSpPr/>
          <p:nvPr userDrawn="1"/>
        </p:nvGrpSpPr>
        <p:grpSpPr>
          <a:xfrm>
            <a:off x="9669782" y="349189"/>
            <a:ext cx="2546649" cy="576791"/>
            <a:chOff x="6766560" y="339502"/>
            <a:chExt cx="2397125" cy="542925"/>
          </a:xfrm>
        </p:grpSpPr>
        <p:sp>
          <p:nvSpPr>
            <p:cNvPr id="9" name="Freeform 11"/>
            <p:cNvSpPr>
              <a:spLocks/>
            </p:cNvSpPr>
            <p:nvPr/>
          </p:nvSpPr>
          <p:spPr bwMode="auto">
            <a:xfrm>
              <a:off x="6766560" y="339502"/>
              <a:ext cx="2397125" cy="542925"/>
            </a:xfrm>
            <a:custGeom>
              <a:avLst/>
              <a:gdLst>
                <a:gd name="T0" fmla="*/ 639 w 639"/>
                <a:gd name="T1" fmla="*/ 0 h 145"/>
                <a:gd name="T2" fmla="*/ 139 w 639"/>
                <a:gd name="T3" fmla="*/ 0 h 145"/>
                <a:gd name="T4" fmla="*/ 120 w 639"/>
                <a:gd name="T5" fmla="*/ 9 h 145"/>
                <a:gd name="T6" fmla="*/ 4 w 639"/>
                <a:gd name="T7" fmla="*/ 137 h 145"/>
                <a:gd name="T8" fmla="*/ 8 w 639"/>
                <a:gd name="T9" fmla="*/ 145 h 145"/>
                <a:gd name="T10" fmla="*/ 639 w 639"/>
                <a:gd name="T11" fmla="*/ 145 h 145"/>
                <a:gd name="T12" fmla="*/ 639 w 639"/>
                <a:gd name="T13" fmla="*/ 0 h 1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39" h="145">
                  <a:moveTo>
                    <a:pt x="639" y="0"/>
                  </a:moveTo>
                  <a:cubicBezTo>
                    <a:pt x="139" y="0"/>
                    <a:pt x="139" y="0"/>
                    <a:pt x="139" y="0"/>
                  </a:cubicBezTo>
                  <a:cubicBezTo>
                    <a:pt x="132" y="0"/>
                    <a:pt x="124" y="4"/>
                    <a:pt x="120" y="9"/>
                  </a:cubicBezTo>
                  <a:cubicBezTo>
                    <a:pt x="4" y="137"/>
                    <a:pt x="4" y="137"/>
                    <a:pt x="4" y="137"/>
                  </a:cubicBezTo>
                  <a:cubicBezTo>
                    <a:pt x="0" y="141"/>
                    <a:pt x="2" y="145"/>
                    <a:pt x="8" y="145"/>
                  </a:cubicBezTo>
                  <a:cubicBezTo>
                    <a:pt x="639" y="145"/>
                    <a:pt x="639" y="145"/>
                    <a:pt x="639" y="145"/>
                  </a:cubicBezTo>
                  <a:lnTo>
                    <a:pt x="639" y="0"/>
                  </a:lnTo>
                  <a:close/>
                </a:path>
              </a:pathLst>
            </a:custGeom>
            <a:solidFill>
              <a:srgbClr val="E6001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sz="2400">
                <a:solidFill>
                  <a:prstClr val="black"/>
                </a:solidFill>
              </a:endParaRPr>
            </a:p>
          </p:txBody>
        </p:sp>
        <p:grpSp>
          <p:nvGrpSpPr>
            <p:cNvPr id="10" name="组合 9"/>
            <p:cNvGrpSpPr/>
            <p:nvPr/>
          </p:nvGrpSpPr>
          <p:grpSpPr>
            <a:xfrm>
              <a:off x="7524328" y="449832"/>
              <a:ext cx="1082676" cy="322263"/>
              <a:chOff x="8964488" y="1610692"/>
              <a:chExt cx="1082676" cy="322263"/>
            </a:xfrm>
          </p:grpSpPr>
          <p:sp>
            <p:nvSpPr>
              <p:cNvPr id="11" name="Freeform 16"/>
              <p:cNvSpPr>
                <a:spLocks/>
              </p:cNvSpPr>
              <p:nvPr/>
            </p:nvSpPr>
            <p:spPr bwMode="auto">
              <a:xfrm>
                <a:off x="8964488" y="1610692"/>
                <a:ext cx="460375" cy="319087"/>
              </a:xfrm>
              <a:custGeom>
                <a:avLst/>
                <a:gdLst>
                  <a:gd name="T0" fmla="*/ 245 w 290"/>
                  <a:gd name="T1" fmla="*/ 132 h 201"/>
                  <a:gd name="T2" fmla="*/ 250 w 290"/>
                  <a:gd name="T3" fmla="*/ 123 h 201"/>
                  <a:gd name="T4" fmla="*/ 290 w 290"/>
                  <a:gd name="T5" fmla="*/ 3 h 201"/>
                  <a:gd name="T6" fmla="*/ 227 w 290"/>
                  <a:gd name="T7" fmla="*/ 59 h 201"/>
                  <a:gd name="T8" fmla="*/ 222 w 290"/>
                  <a:gd name="T9" fmla="*/ 45 h 201"/>
                  <a:gd name="T10" fmla="*/ 219 w 290"/>
                  <a:gd name="T11" fmla="*/ 36 h 201"/>
                  <a:gd name="T12" fmla="*/ 210 w 290"/>
                  <a:gd name="T13" fmla="*/ 24 h 201"/>
                  <a:gd name="T14" fmla="*/ 189 w 290"/>
                  <a:gd name="T15" fmla="*/ 7 h 201"/>
                  <a:gd name="T16" fmla="*/ 160 w 290"/>
                  <a:gd name="T17" fmla="*/ 0 h 201"/>
                  <a:gd name="T18" fmla="*/ 130 w 290"/>
                  <a:gd name="T19" fmla="*/ 0 h 201"/>
                  <a:gd name="T20" fmla="*/ 97 w 290"/>
                  <a:gd name="T21" fmla="*/ 10 h 201"/>
                  <a:gd name="T22" fmla="*/ 64 w 290"/>
                  <a:gd name="T23" fmla="*/ 26 h 201"/>
                  <a:gd name="T24" fmla="*/ 35 w 290"/>
                  <a:gd name="T25" fmla="*/ 50 h 201"/>
                  <a:gd name="T26" fmla="*/ 14 w 290"/>
                  <a:gd name="T27" fmla="*/ 78 h 201"/>
                  <a:gd name="T28" fmla="*/ 2 w 290"/>
                  <a:gd name="T29" fmla="*/ 106 h 201"/>
                  <a:gd name="T30" fmla="*/ 0 w 290"/>
                  <a:gd name="T31" fmla="*/ 135 h 201"/>
                  <a:gd name="T32" fmla="*/ 7 w 290"/>
                  <a:gd name="T33" fmla="*/ 161 h 201"/>
                  <a:gd name="T34" fmla="*/ 23 w 290"/>
                  <a:gd name="T35" fmla="*/ 182 h 201"/>
                  <a:gd name="T36" fmla="*/ 47 w 290"/>
                  <a:gd name="T37" fmla="*/ 196 h 201"/>
                  <a:gd name="T38" fmla="*/ 73 w 290"/>
                  <a:gd name="T39" fmla="*/ 201 h 201"/>
                  <a:gd name="T40" fmla="*/ 104 w 290"/>
                  <a:gd name="T41" fmla="*/ 201 h 201"/>
                  <a:gd name="T42" fmla="*/ 137 w 290"/>
                  <a:gd name="T43" fmla="*/ 191 h 201"/>
                  <a:gd name="T44" fmla="*/ 151 w 290"/>
                  <a:gd name="T45" fmla="*/ 175 h 201"/>
                  <a:gd name="T46" fmla="*/ 125 w 290"/>
                  <a:gd name="T47" fmla="*/ 184 h 201"/>
                  <a:gd name="T48" fmla="*/ 99 w 290"/>
                  <a:gd name="T49" fmla="*/ 189 h 201"/>
                  <a:gd name="T50" fmla="*/ 75 w 290"/>
                  <a:gd name="T51" fmla="*/ 184 h 201"/>
                  <a:gd name="T52" fmla="*/ 54 w 290"/>
                  <a:gd name="T53" fmla="*/ 177 h 201"/>
                  <a:gd name="T54" fmla="*/ 38 w 290"/>
                  <a:gd name="T55" fmla="*/ 163 h 201"/>
                  <a:gd name="T56" fmla="*/ 26 w 290"/>
                  <a:gd name="T57" fmla="*/ 142 h 201"/>
                  <a:gd name="T58" fmla="*/ 26 w 290"/>
                  <a:gd name="T59" fmla="*/ 116 h 201"/>
                  <a:gd name="T60" fmla="*/ 31 w 290"/>
                  <a:gd name="T61" fmla="*/ 92 h 201"/>
                  <a:gd name="T62" fmla="*/ 45 w 290"/>
                  <a:gd name="T63" fmla="*/ 66 h 201"/>
                  <a:gd name="T64" fmla="*/ 66 w 290"/>
                  <a:gd name="T65" fmla="*/ 45 h 201"/>
                  <a:gd name="T66" fmla="*/ 92 w 290"/>
                  <a:gd name="T67" fmla="*/ 26 h 201"/>
                  <a:gd name="T68" fmla="*/ 120 w 290"/>
                  <a:gd name="T69" fmla="*/ 14 h 201"/>
                  <a:gd name="T70" fmla="*/ 149 w 290"/>
                  <a:gd name="T71" fmla="*/ 12 h 201"/>
                  <a:gd name="T72" fmla="*/ 175 w 290"/>
                  <a:gd name="T73" fmla="*/ 14 h 201"/>
                  <a:gd name="T74" fmla="*/ 196 w 290"/>
                  <a:gd name="T75" fmla="*/ 26 h 201"/>
                  <a:gd name="T76" fmla="*/ 212 w 290"/>
                  <a:gd name="T77" fmla="*/ 43 h 201"/>
                  <a:gd name="T78" fmla="*/ 217 w 290"/>
                  <a:gd name="T79" fmla="*/ 52 h 201"/>
                  <a:gd name="T80" fmla="*/ 219 w 290"/>
                  <a:gd name="T81" fmla="*/ 62 h 201"/>
                  <a:gd name="T82" fmla="*/ 222 w 290"/>
                  <a:gd name="T83" fmla="*/ 71 h 201"/>
                  <a:gd name="T84" fmla="*/ 222 w 290"/>
                  <a:gd name="T85" fmla="*/ 83 h 201"/>
                  <a:gd name="T86" fmla="*/ 219 w 290"/>
                  <a:gd name="T87" fmla="*/ 95 h 201"/>
                  <a:gd name="T88" fmla="*/ 217 w 290"/>
                  <a:gd name="T89" fmla="*/ 106 h 201"/>
                  <a:gd name="T90" fmla="*/ 212 w 290"/>
                  <a:gd name="T91" fmla="*/ 118 h 201"/>
                  <a:gd name="T92" fmla="*/ 205 w 290"/>
                  <a:gd name="T93" fmla="*/ 128 h 201"/>
                  <a:gd name="T94" fmla="*/ 198 w 290"/>
                  <a:gd name="T95" fmla="*/ 139 h 201"/>
                  <a:gd name="T96" fmla="*/ 189 w 290"/>
                  <a:gd name="T97" fmla="*/ 149 h 201"/>
                  <a:gd name="T98" fmla="*/ 186 w 290"/>
                  <a:gd name="T99" fmla="*/ 154 h 201"/>
                  <a:gd name="T100" fmla="*/ 191 w 290"/>
                  <a:gd name="T101" fmla="*/ 154 h 201"/>
                  <a:gd name="T102" fmla="*/ 196 w 290"/>
                  <a:gd name="T103" fmla="*/ 154 h 201"/>
                  <a:gd name="T104" fmla="*/ 203 w 290"/>
                  <a:gd name="T105" fmla="*/ 154 h 201"/>
                  <a:gd name="T106" fmla="*/ 205 w 290"/>
                  <a:gd name="T107" fmla="*/ 154 h 201"/>
                  <a:gd name="T108" fmla="*/ 205 w 290"/>
                  <a:gd name="T109" fmla="*/ 154 h 201"/>
                  <a:gd name="T110" fmla="*/ 208 w 290"/>
                  <a:gd name="T111" fmla="*/ 154 h 201"/>
                  <a:gd name="T112" fmla="*/ 215 w 290"/>
                  <a:gd name="T113" fmla="*/ 151 h 201"/>
                  <a:gd name="T114" fmla="*/ 227 w 290"/>
                  <a:gd name="T115" fmla="*/ 146 h 201"/>
                  <a:gd name="T116" fmla="*/ 236 w 290"/>
                  <a:gd name="T117" fmla="*/ 142 h 20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</a:cxnLst>
                <a:rect l="0" t="0" r="r" b="b"/>
                <a:pathLst>
                  <a:path w="290" h="201">
                    <a:moveTo>
                      <a:pt x="238" y="139"/>
                    </a:moveTo>
                    <a:lnTo>
                      <a:pt x="238" y="139"/>
                    </a:lnTo>
                    <a:lnTo>
                      <a:pt x="241" y="137"/>
                    </a:lnTo>
                    <a:lnTo>
                      <a:pt x="241" y="135"/>
                    </a:lnTo>
                    <a:lnTo>
                      <a:pt x="243" y="135"/>
                    </a:lnTo>
                    <a:lnTo>
                      <a:pt x="245" y="132"/>
                    </a:lnTo>
                    <a:lnTo>
                      <a:pt x="245" y="130"/>
                    </a:lnTo>
                    <a:lnTo>
                      <a:pt x="248" y="130"/>
                    </a:lnTo>
                    <a:lnTo>
                      <a:pt x="248" y="128"/>
                    </a:lnTo>
                    <a:lnTo>
                      <a:pt x="250" y="125"/>
                    </a:lnTo>
                    <a:lnTo>
                      <a:pt x="250" y="125"/>
                    </a:lnTo>
                    <a:lnTo>
                      <a:pt x="250" y="123"/>
                    </a:lnTo>
                    <a:lnTo>
                      <a:pt x="253" y="121"/>
                    </a:lnTo>
                    <a:lnTo>
                      <a:pt x="253" y="118"/>
                    </a:lnTo>
                    <a:lnTo>
                      <a:pt x="253" y="118"/>
                    </a:lnTo>
                    <a:lnTo>
                      <a:pt x="255" y="116"/>
                    </a:lnTo>
                    <a:lnTo>
                      <a:pt x="255" y="113"/>
                    </a:lnTo>
                    <a:lnTo>
                      <a:pt x="290" y="3"/>
                    </a:lnTo>
                    <a:lnTo>
                      <a:pt x="248" y="3"/>
                    </a:lnTo>
                    <a:lnTo>
                      <a:pt x="227" y="69"/>
                    </a:lnTo>
                    <a:lnTo>
                      <a:pt x="227" y="66"/>
                    </a:lnTo>
                    <a:lnTo>
                      <a:pt x="227" y="64"/>
                    </a:lnTo>
                    <a:lnTo>
                      <a:pt x="227" y="62"/>
                    </a:lnTo>
                    <a:lnTo>
                      <a:pt x="227" y="59"/>
                    </a:lnTo>
                    <a:lnTo>
                      <a:pt x="227" y="57"/>
                    </a:lnTo>
                    <a:lnTo>
                      <a:pt x="227" y="55"/>
                    </a:lnTo>
                    <a:lnTo>
                      <a:pt x="224" y="52"/>
                    </a:lnTo>
                    <a:lnTo>
                      <a:pt x="224" y="50"/>
                    </a:lnTo>
                    <a:lnTo>
                      <a:pt x="224" y="47"/>
                    </a:lnTo>
                    <a:lnTo>
                      <a:pt x="222" y="45"/>
                    </a:lnTo>
                    <a:lnTo>
                      <a:pt x="222" y="43"/>
                    </a:lnTo>
                    <a:lnTo>
                      <a:pt x="222" y="40"/>
                    </a:lnTo>
                    <a:lnTo>
                      <a:pt x="219" y="40"/>
                    </a:lnTo>
                    <a:lnTo>
                      <a:pt x="219" y="38"/>
                    </a:lnTo>
                    <a:lnTo>
                      <a:pt x="219" y="38"/>
                    </a:lnTo>
                    <a:lnTo>
                      <a:pt x="219" y="36"/>
                    </a:lnTo>
                    <a:lnTo>
                      <a:pt x="217" y="36"/>
                    </a:lnTo>
                    <a:lnTo>
                      <a:pt x="217" y="33"/>
                    </a:lnTo>
                    <a:lnTo>
                      <a:pt x="217" y="33"/>
                    </a:lnTo>
                    <a:lnTo>
                      <a:pt x="215" y="31"/>
                    </a:lnTo>
                    <a:lnTo>
                      <a:pt x="212" y="29"/>
                    </a:lnTo>
                    <a:lnTo>
                      <a:pt x="210" y="24"/>
                    </a:lnTo>
                    <a:lnTo>
                      <a:pt x="208" y="22"/>
                    </a:lnTo>
                    <a:lnTo>
                      <a:pt x="203" y="19"/>
                    </a:lnTo>
                    <a:lnTo>
                      <a:pt x="201" y="14"/>
                    </a:lnTo>
                    <a:lnTo>
                      <a:pt x="196" y="12"/>
                    </a:lnTo>
                    <a:lnTo>
                      <a:pt x="191" y="10"/>
                    </a:lnTo>
                    <a:lnTo>
                      <a:pt x="189" y="7"/>
                    </a:lnTo>
                    <a:lnTo>
                      <a:pt x="184" y="7"/>
                    </a:lnTo>
                    <a:lnTo>
                      <a:pt x="179" y="5"/>
                    </a:lnTo>
                    <a:lnTo>
                      <a:pt x="175" y="3"/>
                    </a:lnTo>
                    <a:lnTo>
                      <a:pt x="170" y="3"/>
                    </a:lnTo>
                    <a:lnTo>
                      <a:pt x="165" y="0"/>
                    </a:lnTo>
                    <a:lnTo>
                      <a:pt x="160" y="0"/>
                    </a:lnTo>
                    <a:lnTo>
                      <a:pt x="156" y="0"/>
                    </a:lnTo>
                    <a:lnTo>
                      <a:pt x="151" y="0"/>
                    </a:lnTo>
                    <a:lnTo>
                      <a:pt x="144" y="0"/>
                    </a:lnTo>
                    <a:lnTo>
                      <a:pt x="139" y="0"/>
                    </a:lnTo>
                    <a:lnTo>
                      <a:pt x="134" y="0"/>
                    </a:lnTo>
                    <a:lnTo>
                      <a:pt x="130" y="0"/>
                    </a:lnTo>
                    <a:lnTo>
                      <a:pt x="123" y="0"/>
                    </a:lnTo>
                    <a:lnTo>
                      <a:pt x="118" y="3"/>
                    </a:lnTo>
                    <a:lnTo>
                      <a:pt x="113" y="3"/>
                    </a:lnTo>
                    <a:lnTo>
                      <a:pt x="106" y="5"/>
                    </a:lnTo>
                    <a:lnTo>
                      <a:pt x="101" y="7"/>
                    </a:lnTo>
                    <a:lnTo>
                      <a:pt x="97" y="10"/>
                    </a:lnTo>
                    <a:lnTo>
                      <a:pt x="90" y="12"/>
                    </a:lnTo>
                    <a:lnTo>
                      <a:pt x="85" y="14"/>
                    </a:lnTo>
                    <a:lnTo>
                      <a:pt x="80" y="17"/>
                    </a:lnTo>
                    <a:lnTo>
                      <a:pt x="73" y="19"/>
                    </a:lnTo>
                    <a:lnTo>
                      <a:pt x="68" y="22"/>
                    </a:lnTo>
                    <a:lnTo>
                      <a:pt x="64" y="26"/>
                    </a:lnTo>
                    <a:lnTo>
                      <a:pt x="59" y="29"/>
                    </a:lnTo>
                    <a:lnTo>
                      <a:pt x="54" y="33"/>
                    </a:lnTo>
                    <a:lnTo>
                      <a:pt x="49" y="38"/>
                    </a:lnTo>
                    <a:lnTo>
                      <a:pt x="45" y="40"/>
                    </a:lnTo>
                    <a:lnTo>
                      <a:pt x="40" y="45"/>
                    </a:lnTo>
                    <a:lnTo>
                      <a:pt x="35" y="50"/>
                    </a:lnTo>
                    <a:lnTo>
                      <a:pt x="31" y="55"/>
                    </a:lnTo>
                    <a:lnTo>
                      <a:pt x="28" y="59"/>
                    </a:lnTo>
                    <a:lnTo>
                      <a:pt x="23" y="64"/>
                    </a:lnTo>
                    <a:lnTo>
                      <a:pt x="21" y="69"/>
                    </a:lnTo>
                    <a:lnTo>
                      <a:pt x="19" y="73"/>
                    </a:lnTo>
                    <a:lnTo>
                      <a:pt x="14" y="78"/>
                    </a:lnTo>
                    <a:lnTo>
                      <a:pt x="12" y="83"/>
                    </a:lnTo>
                    <a:lnTo>
                      <a:pt x="9" y="88"/>
                    </a:lnTo>
                    <a:lnTo>
                      <a:pt x="7" y="92"/>
                    </a:lnTo>
                    <a:lnTo>
                      <a:pt x="7" y="97"/>
                    </a:lnTo>
                    <a:lnTo>
                      <a:pt x="5" y="102"/>
                    </a:lnTo>
                    <a:lnTo>
                      <a:pt x="2" y="106"/>
                    </a:lnTo>
                    <a:lnTo>
                      <a:pt x="2" y="111"/>
                    </a:lnTo>
                    <a:lnTo>
                      <a:pt x="0" y="116"/>
                    </a:lnTo>
                    <a:lnTo>
                      <a:pt x="0" y="121"/>
                    </a:lnTo>
                    <a:lnTo>
                      <a:pt x="0" y="125"/>
                    </a:lnTo>
                    <a:lnTo>
                      <a:pt x="0" y="130"/>
                    </a:lnTo>
                    <a:lnTo>
                      <a:pt x="0" y="135"/>
                    </a:lnTo>
                    <a:lnTo>
                      <a:pt x="0" y="139"/>
                    </a:lnTo>
                    <a:lnTo>
                      <a:pt x="2" y="144"/>
                    </a:lnTo>
                    <a:lnTo>
                      <a:pt x="2" y="149"/>
                    </a:lnTo>
                    <a:lnTo>
                      <a:pt x="5" y="154"/>
                    </a:lnTo>
                    <a:lnTo>
                      <a:pt x="5" y="156"/>
                    </a:lnTo>
                    <a:lnTo>
                      <a:pt x="7" y="161"/>
                    </a:lnTo>
                    <a:lnTo>
                      <a:pt x="9" y="165"/>
                    </a:lnTo>
                    <a:lnTo>
                      <a:pt x="12" y="170"/>
                    </a:lnTo>
                    <a:lnTo>
                      <a:pt x="14" y="172"/>
                    </a:lnTo>
                    <a:lnTo>
                      <a:pt x="16" y="175"/>
                    </a:lnTo>
                    <a:lnTo>
                      <a:pt x="21" y="179"/>
                    </a:lnTo>
                    <a:lnTo>
                      <a:pt x="23" y="182"/>
                    </a:lnTo>
                    <a:lnTo>
                      <a:pt x="26" y="184"/>
                    </a:lnTo>
                    <a:lnTo>
                      <a:pt x="31" y="187"/>
                    </a:lnTo>
                    <a:lnTo>
                      <a:pt x="33" y="189"/>
                    </a:lnTo>
                    <a:lnTo>
                      <a:pt x="38" y="191"/>
                    </a:lnTo>
                    <a:lnTo>
                      <a:pt x="42" y="194"/>
                    </a:lnTo>
                    <a:lnTo>
                      <a:pt x="47" y="196"/>
                    </a:lnTo>
                    <a:lnTo>
                      <a:pt x="49" y="196"/>
                    </a:lnTo>
                    <a:lnTo>
                      <a:pt x="54" y="198"/>
                    </a:lnTo>
                    <a:lnTo>
                      <a:pt x="59" y="198"/>
                    </a:lnTo>
                    <a:lnTo>
                      <a:pt x="64" y="201"/>
                    </a:lnTo>
                    <a:lnTo>
                      <a:pt x="68" y="201"/>
                    </a:lnTo>
                    <a:lnTo>
                      <a:pt x="73" y="201"/>
                    </a:lnTo>
                    <a:lnTo>
                      <a:pt x="78" y="201"/>
                    </a:lnTo>
                    <a:lnTo>
                      <a:pt x="83" y="201"/>
                    </a:lnTo>
                    <a:lnTo>
                      <a:pt x="90" y="201"/>
                    </a:lnTo>
                    <a:lnTo>
                      <a:pt x="94" y="201"/>
                    </a:lnTo>
                    <a:lnTo>
                      <a:pt x="99" y="201"/>
                    </a:lnTo>
                    <a:lnTo>
                      <a:pt x="104" y="201"/>
                    </a:lnTo>
                    <a:lnTo>
                      <a:pt x="108" y="198"/>
                    </a:lnTo>
                    <a:lnTo>
                      <a:pt x="116" y="198"/>
                    </a:lnTo>
                    <a:lnTo>
                      <a:pt x="120" y="196"/>
                    </a:lnTo>
                    <a:lnTo>
                      <a:pt x="125" y="194"/>
                    </a:lnTo>
                    <a:lnTo>
                      <a:pt x="130" y="194"/>
                    </a:lnTo>
                    <a:lnTo>
                      <a:pt x="137" y="191"/>
                    </a:lnTo>
                    <a:lnTo>
                      <a:pt x="142" y="189"/>
                    </a:lnTo>
                    <a:lnTo>
                      <a:pt x="146" y="187"/>
                    </a:lnTo>
                    <a:lnTo>
                      <a:pt x="151" y="182"/>
                    </a:lnTo>
                    <a:lnTo>
                      <a:pt x="156" y="179"/>
                    </a:lnTo>
                    <a:lnTo>
                      <a:pt x="156" y="172"/>
                    </a:lnTo>
                    <a:lnTo>
                      <a:pt x="151" y="175"/>
                    </a:lnTo>
                    <a:lnTo>
                      <a:pt x="149" y="177"/>
                    </a:lnTo>
                    <a:lnTo>
                      <a:pt x="144" y="177"/>
                    </a:lnTo>
                    <a:lnTo>
                      <a:pt x="139" y="179"/>
                    </a:lnTo>
                    <a:lnTo>
                      <a:pt x="134" y="182"/>
                    </a:lnTo>
                    <a:lnTo>
                      <a:pt x="130" y="182"/>
                    </a:lnTo>
                    <a:lnTo>
                      <a:pt x="125" y="184"/>
                    </a:lnTo>
                    <a:lnTo>
                      <a:pt x="120" y="184"/>
                    </a:lnTo>
                    <a:lnTo>
                      <a:pt x="118" y="187"/>
                    </a:lnTo>
                    <a:lnTo>
                      <a:pt x="113" y="187"/>
                    </a:lnTo>
                    <a:lnTo>
                      <a:pt x="108" y="187"/>
                    </a:lnTo>
                    <a:lnTo>
                      <a:pt x="104" y="187"/>
                    </a:lnTo>
                    <a:lnTo>
                      <a:pt x="99" y="189"/>
                    </a:lnTo>
                    <a:lnTo>
                      <a:pt x="94" y="189"/>
                    </a:lnTo>
                    <a:lnTo>
                      <a:pt x="92" y="187"/>
                    </a:lnTo>
                    <a:lnTo>
                      <a:pt x="87" y="187"/>
                    </a:lnTo>
                    <a:lnTo>
                      <a:pt x="83" y="187"/>
                    </a:lnTo>
                    <a:lnTo>
                      <a:pt x="80" y="187"/>
                    </a:lnTo>
                    <a:lnTo>
                      <a:pt x="75" y="184"/>
                    </a:lnTo>
                    <a:lnTo>
                      <a:pt x="71" y="184"/>
                    </a:lnTo>
                    <a:lnTo>
                      <a:pt x="68" y="184"/>
                    </a:lnTo>
                    <a:lnTo>
                      <a:pt x="64" y="182"/>
                    </a:lnTo>
                    <a:lnTo>
                      <a:pt x="61" y="179"/>
                    </a:lnTo>
                    <a:lnTo>
                      <a:pt x="57" y="179"/>
                    </a:lnTo>
                    <a:lnTo>
                      <a:pt x="54" y="177"/>
                    </a:lnTo>
                    <a:lnTo>
                      <a:pt x="52" y="175"/>
                    </a:lnTo>
                    <a:lnTo>
                      <a:pt x="47" y="172"/>
                    </a:lnTo>
                    <a:lnTo>
                      <a:pt x="45" y="170"/>
                    </a:lnTo>
                    <a:lnTo>
                      <a:pt x="42" y="168"/>
                    </a:lnTo>
                    <a:lnTo>
                      <a:pt x="40" y="165"/>
                    </a:lnTo>
                    <a:lnTo>
                      <a:pt x="38" y="163"/>
                    </a:lnTo>
                    <a:lnTo>
                      <a:pt x="35" y="158"/>
                    </a:lnTo>
                    <a:lnTo>
                      <a:pt x="33" y="156"/>
                    </a:lnTo>
                    <a:lnTo>
                      <a:pt x="31" y="151"/>
                    </a:lnTo>
                    <a:lnTo>
                      <a:pt x="28" y="149"/>
                    </a:lnTo>
                    <a:lnTo>
                      <a:pt x="28" y="144"/>
                    </a:lnTo>
                    <a:lnTo>
                      <a:pt x="26" y="142"/>
                    </a:lnTo>
                    <a:lnTo>
                      <a:pt x="26" y="137"/>
                    </a:lnTo>
                    <a:lnTo>
                      <a:pt x="26" y="132"/>
                    </a:lnTo>
                    <a:lnTo>
                      <a:pt x="23" y="128"/>
                    </a:lnTo>
                    <a:lnTo>
                      <a:pt x="23" y="125"/>
                    </a:lnTo>
                    <a:lnTo>
                      <a:pt x="23" y="121"/>
                    </a:lnTo>
                    <a:lnTo>
                      <a:pt x="26" y="116"/>
                    </a:lnTo>
                    <a:lnTo>
                      <a:pt x="26" y="111"/>
                    </a:lnTo>
                    <a:lnTo>
                      <a:pt x="26" y="109"/>
                    </a:lnTo>
                    <a:lnTo>
                      <a:pt x="26" y="104"/>
                    </a:lnTo>
                    <a:lnTo>
                      <a:pt x="28" y="99"/>
                    </a:lnTo>
                    <a:lnTo>
                      <a:pt x="28" y="95"/>
                    </a:lnTo>
                    <a:lnTo>
                      <a:pt x="31" y="92"/>
                    </a:lnTo>
                    <a:lnTo>
                      <a:pt x="33" y="88"/>
                    </a:lnTo>
                    <a:lnTo>
                      <a:pt x="35" y="83"/>
                    </a:lnTo>
                    <a:lnTo>
                      <a:pt x="38" y="78"/>
                    </a:lnTo>
                    <a:lnTo>
                      <a:pt x="40" y="73"/>
                    </a:lnTo>
                    <a:lnTo>
                      <a:pt x="42" y="71"/>
                    </a:lnTo>
                    <a:lnTo>
                      <a:pt x="45" y="66"/>
                    </a:lnTo>
                    <a:lnTo>
                      <a:pt x="47" y="62"/>
                    </a:lnTo>
                    <a:lnTo>
                      <a:pt x="52" y="59"/>
                    </a:lnTo>
                    <a:lnTo>
                      <a:pt x="54" y="55"/>
                    </a:lnTo>
                    <a:lnTo>
                      <a:pt x="59" y="52"/>
                    </a:lnTo>
                    <a:lnTo>
                      <a:pt x="61" y="47"/>
                    </a:lnTo>
                    <a:lnTo>
                      <a:pt x="66" y="45"/>
                    </a:lnTo>
                    <a:lnTo>
                      <a:pt x="71" y="40"/>
                    </a:lnTo>
                    <a:lnTo>
                      <a:pt x="73" y="38"/>
                    </a:lnTo>
                    <a:lnTo>
                      <a:pt x="78" y="36"/>
                    </a:lnTo>
                    <a:lnTo>
                      <a:pt x="83" y="31"/>
                    </a:lnTo>
                    <a:lnTo>
                      <a:pt x="87" y="29"/>
                    </a:lnTo>
                    <a:lnTo>
                      <a:pt x="92" y="26"/>
                    </a:lnTo>
                    <a:lnTo>
                      <a:pt x="97" y="24"/>
                    </a:lnTo>
                    <a:lnTo>
                      <a:pt x="101" y="22"/>
                    </a:lnTo>
                    <a:lnTo>
                      <a:pt x="106" y="19"/>
                    </a:lnTo>
                    <a:lnTo>
                      <a:pt x="111" y="19"/>
                    </a:lnTo>
                    <a:lnTo>
                      <a:pt x="116" y="17"/>
                    </a:lnTo>
                    <a:lnTo>
                      <a:pt x="120" y="14"/>
                    </a:lnTo>
                    <a:lnTo>
                      <a:pt x="125" y="14"/>
                    </a:lnTo>
                    <a:lnTo>
                      <a:pt x="130" y="14"/>
                    </a:lnTo>
                    <a:lnTo>
                      <a:pt x="134" y="12"/>
                    </a:lnTo>
                    <a:lnTo>
                      <a:pt x="139" y="12"/>
                    </a:lnTo>
                    <a:lnTo>
                      <a:pt x="144" y="12"/>
                    </a:lnTo>
                    <a:lnTo>
                      <a:pt x="149" y="12"/>
                    </a:lnTo>
                    <a:lnTo>
                      <a:pt x="153" y="12"/>
                    </a:lnTo>
                    <a:lnTo>
                      <a:pt x="158" y="12"/>
                    </a:lnTo>
                    <a:lnTo>
                      <a:pt x="163" y="12"/>
                    </a:lnTo>
                    <a:lnTo>
                      <a:pt x="168" y="14"/>
                    </a:lnTo>
                    <a:lnTo>
                      <a:pt x="170" y="14"/>
                    </a:lnTo>
                    <a:lnTo>
                      <a:pt x="175" y="14"/>
                    </a:lnTo>
                    <a:lnTo>
                      <a:pt x="179" y="17"/>
                    </a:lnTo>
                    <a:lnTo>
                      <a:pt x="182" y="19"/>
                    </a:lnTo>
                    <a:lnTo>
                      <a:pt x="186" y="19"/>
                    </a:lnTo>
                    <a:lnTo>
                      <a:pt x="191" y="22"/>
                    </a:lnTo>
                    <a:lnTo>
                      <a:pt x="193" y="24"/>
                    </a:lnTo>
                    <a:lnTo>
                      <a:pt x="196" y="26"/>
                    </a:lnTo>
                    <a:lnTo>
                      <a:pt x="201" y="29"/>
                    </a:lnTo>
                    <a:lnTo>
                      <a:pt x="203" y="31"/>
                    </a:lnTo>
                    <a:lnTo>
                      <a:pt x="205" y="36"/>
                    </a:lnTo>
                    <a:lnTo>
                      <a:pt x="208" y="38"/>
                    </a:lnTo>
                    <a:lnTo>
                      <a:pt x="210" y="40"/>
                    </a:lnTo>
                    <a:lnTo>
                      <a:pt x="212" y="43"/>
                    </a:lnTo>
                    <a:lnTo>
                      <a:pt x="212" y="45"/>
                    </a:lnTo>
                    <a:lnTo>
                      <a:pt x="212" y="45"/>
                    </a:lnTo>
                    <a:lnTo>
                      <a:pt x="215" y="47"/>
                    </a:lnTo>
                    <a:lnTo>
                      <a:pt x="215" y="47"/>
                    </a:lnTo>
                    <a:lnTo>
                      <a:pt x="215" y="50"/>
                    </a:lnTo>
                    <a:lnTo>
                      <a:pt x="217" y="52"/>
                    </a:lnTo>
                    <a:lnTo>
                      <a:pt x="217" y="52"/>
                    </a:lnTo>
                    <a:lnTo>
                      <a:pt x="217" y="55"/>
                    </a:lnTo>
                    <a:lnTo>
                      <a:pt x="217" y="57"/>
                    </a:lnTo>
                    <a:lnTo>
                      <a:pt x="219" y="57"/>
                    </a:lnTo>
                    <a:lnTo>
                      <a:pt x="219" y="59"/>
                    </a:lnTo>
                    <a:lnTo>
                      <a:pt x="219" y="62"/>
                    </a:lnTo>
                    <a:lnTo>
                      <a:pt x="219" y="64"/>
                    </a:lnTo>
                    <a:lnTo>
                      <a:pt x="219" y="64"/>
                    </a:lnTo>
                    <a:lnTo>
                      <a:pt x="219" y="66"/>
                    </a:lnTo>
                    <a:lnTo>
                      <a:pt x="219" y="69"/>
                    </a:lnTo>
                    <a:lnTo>
                      <a:pt x="219" y="69"/>
                    </a:lnTo>
                    <a:lnTo>
                      <a:pt x="222" y="71"/>
                    </a:lnTo>
                    <a:lnTo>
                      <a:pt x="222" y="73"/>
                    </a:lnTo>
                    <a:lnTo>
                      <a:pt x="222" y="76"/>
                    </a:lnTo>
                    <a:lnTo>
                      <a:pt x="222" y="76"/>
                    </a:lnTo>
                    <a:lnTo>
                      <a:pt x="222" y="78"/>
                    </a:lnTo>
                    <a:lnTo>
                      <a:pt x="222" y="80"/>
                    </a:lnTo>
                    <a:lnTo>
                      <a:pt x="222" y="83"/>
                    </a:lnTo>
                    <a:lnTo>
                      <a:pt x="219" y="85"/>
                    </a:lnTo>
                    <a:lnTo>
                      <a:pt x="219" y="85"/>
                    </a:lnTo>
                    <a:lnTo>
                      <a:pt x="219" y="88"/>
                    </a:lnTo>
                    <a:lnTo>
                      <a:pt x="219" y="90"/>
                    </a:lnTo>
                    <a:lnTo>
                      <a:pt x="219" y="92"/>
                    </a:lnTo>
                    <a:lnTo>
                      <a:pt x="219" y="95"/>
                    </a:lnTo>
                    <a:lnTo>
                      <a:pt x="219" y="95"/>
                    </a:lnTo>
                    <a:lnTo>
                      <a:pt x="219" y="97"/>
                    </a:lnTo>
                    <a:lnTo>
                      <a:pt x="217" y="99"/>
                    </a:lnTo>
                    <a:lnTo>
                      <a:pt x="217" y="102"/>
                    </a:lnTo>
                    <a:lnTo>
                      <a:pt x="217" y="104"/>
                    </a:lnTo>
                    <a:lnTo>
                      <a:pt x="217" y="106"/>
                    </a:lnTo>
                    <a:lnTo>
                      <a:pt x="215" y="109"/>
                    </a:lnTo>
                    <a:lnTo>
                      <a:pt x="215" y="109"/>
                    </a:lnTo>
                    <a:lnTo>
                      <a:pt x="215" y="111"/>
                    </a:lnTo>
                    <a:lnTo>
                      <a:pt x="212" y="113"/>
                    </a:lnTo>
                    <a:lnTo>
                      <a:pt x="212" y="116"/>
                    </a:lnTo>
                    <a:lnTo>
                      <a:pt x="212" y="118"/>
                    </a:lnTo>
                    <a:lnTo>
                      <a:pt x="210" y="118"/>
                    </a:lnTo>
                    <a:lnTo>
                      <a:pt x="210" y="121"/>
                    </a:lnTo>
                    <a:lnTo>
                      <a:pt x="210" y="123"/>
                    </a:lnTo>
                    <a:lnTo>
                      <a:pt x="208" y="125"/>
                    </a:lnTo>
                    <a:lnTo>
                      <a:pt x="208" y="125"/>
                    </a:lnTo>
                    <a:lnTo>
                      <a:pt x="205" y="128"/>
                    </a:lnTo>
                    <a:lnTo>
                      <a:pt x="205" y="130"/>
                    </a:lnTo>
                    <a:lnTo>
                      <a:pt x="203" y="132"/>
                    </a:lnTo>
                    <a:lnTo>
                      <a:pt x="203" y="132"/>
                    </a:lnTo>
                    <a:lnTo>
                      <a:pt x="201" y="135"/>
                    </a:lnTo>
                    <a:lnTo>
                      <a:pt x="201" y="137"/>
                    </a:lnTo>
                    <a:lnTo>
                      <a:pt x="198" y="139"/>
                    </a:lnTo>
                    <a:lnTo>
                      <a:pt x="196" y="139"/>
                    </a:lnTo>
                    <a:lnTo>
                      <a:pt x="196" y="142"/>
                    </a:lnTo>
                    <a:lnTo>
                      <a:pt x="193" y="144"/>
                    </a:lnTo>
                    <a:lnTo>
                      <a:pt x="191" y="144"/>
                    </a:lnTo>
                    <a:lnTo>
                      <a:pt x="191" y="146"/>
                    </a:lnTo>
                    <a:lnTo>
                      <a:pt x="189" y="149"/>
                    </a:lnTo>
                    <a:lnTo>
                      <a:pt x="186" y="149"/>
                    </a:lnTo>
                    <a:lnTo>
                      <a:pt x="184" y="151"/>
                    </a:lnTo>
                    <a:lnTo>
                      <a:pt x="184" y="154"/>
                    </a:lnTo>
                    <a:lnTo>
                      <a:pt x="184" y="154"/>
                    </a:lnTo>
                    <a:lnTo>
                      <a:pt x="184" y="154"/>
                    </a:lnTo>
                    <a:lnTo>
                      <a:pt x="186" y="154"/>
                    </a:lnTo>
                    <a:lnTo>
                      <a:pt x="186" y="154"/>
                    </a:lnTo>
                    <a:lnTo>
                      <a:pt x="186" y="154"/>
                    </a:lnTo>
                    <a:lnTo>
                      <a:pt x="189" y="154"/>
                    </a:lnTo>
                    <a:lnTo>
                      <a:pt x="189" y="154"/>
                    </a:lnTo>
                    <a:lnTo>
                      <a:pt x="191" y="154"/>
                    </a:lnTo>
                    <a:lnTo>
                      <a:pt x="191" y="154"/>
                    </a:lnTo>
                    <a:lnTo>
                      <a:pt x="191" y="154"/>
                    </a:lnTo>
                    <a:lnTo>
                      <a:pt x="193" y="154"/>
                    </a:lnTo>
                    <a:lnTo>
                      <a:pt x="193" y="154"/>
                    </a:lnTo>
                    <a:lnTo>
                      <a:pt x="196" y="154"/>
                    </a:lnTo>
                    <a:lnTo>
                      <a:pt x="196" y="154"/>
                    </a:lnTo>
                    <a:lnTo>
                      <a:pt x="196" y="154"/>
                    </a:lnTo>
                    <a:lnTo>
                      <a:pt x="198" y="154"/>
                    </a:lnTo>
                    <a:lnTo>
                      <a:pt x="198" y="154"/>
                    </a:lnTo>
                    <a:lnTo>
                      <a:pt x="201" y="154"/>
                    </a:lnTo>
                    <a:lnTo>
                      <a:pt x="201" y="154"/>
                    </a:lnTo>
                    <a:lnTo>
                      <a:pt x="201" y="154"/>
                    </a:lnTo>
                    <a:lnTo>
                      <a:pt x="203" y="154"/>
                    </a:lnTo>
                    <a:lnTo>
                      <a:pt x="203" y="154"/>
                    </a:lnTo>
                    <a:lnTo>
                      <a:pt x="203" y="154"/>
                    </a:lnTo>
                    <a:lnTo>
                      <a:pt x="205" y="154"/>
                    </a:lnTo>
                    <a:lnTo>
                      <a:pt x="205" y="154"/>
                    </a:lnTo>
                    <a:lnTo>
                      <a:pt x="205" y="154"/>
                    </a:lnTo>
                    <a:lnTo>
                      <a:pt x="205" y="154"/>
                    </a:lnTo>
                    <a:lnTo>
                      <a:pt x="205" y="154"/>
                    </a:lnTo>
                    <a:lnTo>
                      <a:pt x="205" y="154"/>
                    </a:lnTo>
                    <a:lnTo>
                      <a:pt x="205" y="154"/>
                    </a:lnTo>
                    <a:lnTo>
                      <a:pt x="205" y="154"/>
                    </a:lnTo>
                    <a:lnTo>
                      <a:pt x="205" y="154"/>
                    </a:lnTo>
                    <a:lnTo>
                      <a:pt x="205" y="154"/>
                    </a:lnTo>
                    <a:lnTo>
                      <a:pt x="208" y="154"/>
                    </a:lnTo>
                    <a:lnTo>
                      <a:pt x="208" y="154"/>
                    </a:lnTo>
                    <a:lnTo>
                      <a:pt x="208" y="154"/>
                    </a:lnTo>
                    <a:lnTo>
                      <a:pt x="208" y="154"/>
                    </a:lnTo>
                    <a:lnTo>
                      <a:pt x="208" y="154"/>
                    </a:lnTo>
                    <a:lnTo>
                      <a:pt x="208" y="154"/>
                    </a:lnTo>
                    <a:lnTo>
                      <a:pt x="208" y="154"/>
                    </a:lnTo>
                    <a:lnTo>
                      <a:pt x="208" y="154"/>
                    </a:lnTo>
                    <a:lnTo>
                      <a:pt x="210" y="154"/>
                    </a:lnTo>
                    <a:lnTo>
                      <a:pt x="210" y="154"/>
                    </a:lnTo>
                    <a:lnTo>
                      <a:pt x="212" y="154"/>
                    </a:lnTo>
                    <a:lnTo>
                      <a:pt x="215" y="151"/>
                    </a:lnTo>
                    <a:lnTo>
                      <a:pt x="217" y="151"/>
                    </a:lnTo>
                    <a:lnTo>
                      <a:pt x="219" y="151"/>
                    </a:lnTo>
                    <a:lnTo>
                      <a:pt x="222" y="151"/>
                    </a:lnTo>
                    <a:lnTo>
                      <a:pt x="222" y="149"/>
                    </a:lnTo>
                    <a:lnTo>
                      <a:pt x="224" y="149"/>
                    </a:lnTo>
                    <a:lnTo>
                      <a:pt x="227" y="146"/>
                    </a:lnTo>
                    <a:lnTo>
                      <a:pt x="229" y="146"/>
                    </a:lnTo>
                    <a:lnTo>
                      <a:pt x="229" y="146"/>
                    </a:lnTo>
                    <a:lnTo>
                      <a:pt x="231" y="144"/>
                    </a:lnTo>
                    <a:lnTo>
                      <a:pt x="234" y="144"/>
                    </a:lnTo>
                    <a:lnTo>
                      <a:pt x="234" y="142"/>
                    </a:lnTo>
                    <a:lnTo>
                      <a:pt x="236" y="142"/>
                    </a:lnTo>
                    <a:lnTo>
                      <a:pt x="238" y="139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sz="2400">
                  <a:solidFill>
                    <a:prstClr val="black"/>
                  </a:solidFill>
                </a:endParaRPr>
              </a:p>
            </p:txBody>
          </p:sp>
          <p:sp>
            <p:nvSpPr>
              <p:cNvPr id="12" name="Freeform 17"/>
              <p:cNvSpPr>
                <a:spLocks/>
              </p:cNvSpPr>
              <p:nvPr/>
            </p:nvSpPr>
            <p:spPr bwMode="auto">
              <a:xfrm>
                <a:off x="9383588" y="1888505"/>
                <a:ext cx="38100" cy="44450"/>
              </a:xfrm>
              <a:custGeom>
                <a:avLst/>
                <a:gdLst>
                  <a:gd name="T0" fmla="*/ 19 w 24"/>
                  <a:gd name="T1" fmla="*/ 12 h 28"/>
                  <a:gd name="T2" fmla="*/ 5 w 24"/>
                  <a:gd name="T3" fmla="*/ 12 h 28"/>
                  <a:gd name="T4" fmla="*/ 5 w 24"/>
                  <a:gd name="T5" fmla="*/ 0 h 28"/>
                  <a:gd name="T6" fmla="*/ 0 w 24"/>
                  <a:gd name="T7" fmla="*/ 0 h 28"/>
                  <a:gd name="T8" fmla="*/ 0 w 24"/>
                  <a:gd name="T9" fmla="*/ 28 h 28"/>
                  <a:gd name="T10" fmla="*/ 5 w 24"/>
                  <a:gd name="T11" fmla="*/ 28 h 28"/>
                  <a:gd name="T12" fmla="*/ 5 w 24"/>
                  <a:gd name="T13" fmla="*/ 14 h 28"/>
                  <a:gd name="T14" fmla="*/ 19 w 24"/>
                  <a:gd name="T15" fmla="*/ 14 h 28"/>
                  <a:gd name="T16" fmla="*/ 19 w 24"/>
                  <a:gd name="T17" fmla="*/ 28 h 28"/>
                  <a:gd name="T18" fmla="*/ 24 w 24"/>
                  <a:gd name="T19" fmla="*/ 28 h 28"/>
                  <a:gd name="T20" fmla="*/ 24 w 24"/>
                  <a:gd name="T21" fmla="*/ 0 h 28"/>
                  <a:gd name="T22" fmla="*/ 19 w 24"/>
                  <a:gd name="T23" fmla="*/ 0 h 28"/>
                  <a:gd name="T24" fmla="*/ 19 w 24"/>
                  <a:gd name="T25" fmla="*/ 12 h 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24" h="28">
                    <a:moveTo>
                      <a:pt x="19" y="12"/>
                    </a:moveTo>
                    <a:lnTo>
                      <a:pt x="5" y="12"/>
                    </a:lnTo>
                    <a:lnTo>
                      <a:pt x="5" y="0"/>
                    </a:lnTo>
                    <a:lnTo>
                      <a:pt x="0" y="0"/>
                    </a:lnTo>
                    <a:lnTo>
                      <a:pt x="0" y="28"/>
                    </a:lnTo>
                    <a:lnTo>
                      <a:pt x="5" y="28"/>
                    </a:lnTo>
                    <a:lnTo>
                      <a:pt x="5" y="14"/>
                    </a:lnTo>
                    <a:lnTo>
                      <a:pt x="19" y="14"/>
                    </a:lnTo>
                    <a:lnTo>
                      <a:pt x="19" y="28"/>
                    </a:lnTo>
                    <a:lnTo>
                      <a:pt x="24" y="28"/>
                    </a:lnTo>
                    <a:lnTo>
                      <a:pt x="24" y="0"/>
                    </a:lnTo>
                    <a:lnTo>
                      <a:pt x="19" y="0"/>
                    </a:lnTo>
                    <a:lnTo>
                      <a:pt x="19" y="12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sz="2400">
                  <a:solidFill>
                    <a:prstClr val="black"/>
                  </a:solidFill>
                </a:endParaRPr>
              </a:p>
            </p:txBody>
          </p:sp>
          <p:sp>
            <p:nvSpPr>
              <p:cNvPr id="13" name="Freeform 18"/>
              <p:cNvSpPr>
                <a:spLocks/>
              </p:cNvSpPr>
              <p:nvPr/>
            </p:nvSpPr>
            <p:spPr bwMode="auto">
              <a:xfrm>
                <a:off x="9432801" y="1888505"/>
                <a:ext cx="33338" cy="44450"/>
              </a:xfrm>
              <a:custGeom>
                <a:avLst/>
                <a:gdLst>
                  <a:gd name="T0" fmla="*/ 19 w 21"/>
                  <a:gd name="T1" fmla="*/ 21 h 28"/>
                  <a:gd name="T2" fmla="*/ 2 w 21"/>
                  <a:gd name="T3" fmla="*/ 0 h 28"/>
                  <a:gd name="T4" fmla="*/ 0 w 21"/>
                  <a:gd name="T5" fmla="*/ 0 h 28"/>
                  <a:gd name="T6" fmla="*/ 0 w 21"/>
                  <a:gd name="T7" fmla="*/ 28 h 28"/>
                  <a:gd name="T8" fmla="*/ 2 w 21"/>
                  <a:gd name="T9" fmla="*/ 28 h 28"/>
                  <a:gd name="T10" fmla="*/ 2 w 21"/>
                  <a:gd name="T11" fmla="*/ 4 h 28"/>
                  <a:gd name="T12" fmla="*/ 17 w 21"/>
                  <a:gd name="T13" fmla="*/ 28 h 28"/>
                  <a:gd name="T14" fmla="*/ 21 w 21"/>
                  <a:gd name="T15" fmla="*/ 28 h 28"/>
                  <a:gd name="T16" fmla="*/ 21 w 21"/>
                  <a:gd name="T17" fmla="*/ 0 h 28"/>
                  <a:gd name="T18" fmla="*/ 19 w 21"/>
                  <a:gd name="T19" fmla="*/ 0 h 28"/>
                  <a:gd name="T20" fmla="*/ 19 w 21"/>
                  <a:gd name="T21" fmla="*/ 21 h 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21" h="28">
                    <a:moveTo>
                      <a:pt x="19" y="21"/>
                    </a:moveTo>
                    <a:lnTo>
                      <a:pt x="2" y="0"/>
                    </a:lnTo>
                    <a:lnTo>
                      <a:pt x="0" y="0"/>
                    </a:lnTo>
                    <a:lnTo>
                      <a:pt x="0" y="28"/>
                    </a:lnTo>
                    <a:lnTo>
                      <a:pt x="2" y="28"/>
                    </a:lnTo>
                    <a:lnTo>
                      <a:pt x="2" y="4"/>
                    </a:lnTo>
                    <a:lnTo>
                      <a:pt x="17" y="28"/>
                    </a:lnTo>
                    <a:lnTo>
                      <a:pt x="21" y="28"/>
                    </a:lnTo>
                    <a:lnTo>
                      <a:pt x="21" y="0"/>
                    </a:lnTo>
                    <a:lnTo>
                      <a:pt x="19" y="0"/>
                    </a:lnTo>
                    <a:lnTo>
                      <a:pt x="19" y="21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sz="2400">
                  <a:solidFill>
                    <a:prstClr val="black"/>
                  </a:solidFill>
                </a:endParaRPr>
              </a:p>
            </p:txBody>
          </p:sp>
          <p:sp>
            <p:nvSpPr>
              <p:cNvPr id="14" name="Freeform 19"/>
              <p:cNvSpPr>
                <a:spLocks/>
              </p:cNvSpPr>
              <p:nvPr/>
            </p:nvSpPr>
            <p:spPr bwMode="auto">
              <a:xfrm>
                <a:off x="9297863" y="1888505"/>
                <a:ext cx="33338" cy="44450"/>
              </a:xfrm>
              <a:custGeom>
                <a:avLst/>
                <a:gdLst>
                  <a:gd name="T0" fmla="*/ 5 w 21"/>
                  <a:gd name="T1" fmla="*/ 14 h 28"/>
                  <a:gd name="T2" fmla="*/ 19 w 21"/>
                  <a:gd name="T3" fmla="*/ 14 h 28"/>
                  <a:gd name="T4" fmla="*/ 19 w 21"/>
                  <a:gd name="T5" fmla="*/ 12 h 28"/>
                  <a:gd name="T6" fmla="*/ 5 w 21"/>
                  <a:gd name="T7" fmla="*/ 12 h 28"/>
                  <a:gd name="T8" fmla="*/ 5 w 21"/>
                  <a:gd name="T9" fmla="*/ 2 h 28"/>
                  <a:gd name="T10" fmla="*/ 21 w 21"/>
                  <a:gd name="T11" fmla="*/ 2 h 28"/>
                  <a:gd name="T12" fmla="*/ 21 w 21"/>
                  <a:gd name="T13" fmla="*/ 0 h 28"/>
                  <a:gd name="T14" fmla="*/ 0 w 21"/>
                  <a:gd name="T15" fmla="*/ 0 h 28"/>
                  <a:gd name="T16" fmla="*/ 0 w 21"/>
                  <a:gd name="T17" fmla="*/ 28 h 28"/>
                  <a:gd name="T18" fmla="*/ 21 w 21"/>
                  <a:gd name="T19" fmla="*/ 28 h 28"/>
                  <a:gd name="T20" fmla="*/ 21 w 21"/>
                  <a:gd name="T21" fmla="*/ 23 h 28"/>
                  <a:gd name="T22" fmla="*/ 5 w 21"/>
                  <a:gd name="T23" fmla="*/ 23 h 28"/>
                  <a:gd name="T24" fmla="*/ 5 w 21"/>
                  <a:gd name="T25" fmla="*/ 14 h 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21" h="28">
                    <a:moveTo>
                      <a:pt x="5" y="14"/>
                    </a:moveTo>
                    <a:lnTo>
                      <a:pt x="19" y="14"/>
                    </a:lnTo>
                    <a:lnTo>
                      <a:pt x="19" y="12"/>
                    </a:lnTo>
                    <a:lnTo>
                      <a:pt x="5" y="12"/>
                    </a:lnTo>
                    <a:lnTo>
                      <a:pt x="5" y="2"/>
                    </a:lnTo>
                    <a:lnTo>
                      <a:pt x="21" y="2"/>
                    </a:lnTo>
                    <a:lnTo>
                      <a:pt x="21" y="0"/>
                    </a:lnTo>
                    <a:lnTo>
                      <a:pt x="0" y="0"/>
                    </a:lnTo>
                    <a:lnTo>
                      <a:pt x="0" y="28"/>
                    </a:lnTo>
                    <a:lnTo>
                      <a:pt x="21" y="28"/>
                    </a:lnTo>
                    <a:lnTo>
                      <a:pt x="21" y="23"/>
                    </a:lnTo>
                    <a:lnTo>
                      <a:pt x="5" y="23"/>
                    </a:lnTo>
                    <a:lnTo>
                      <a:pt x="5" y="14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sz="2400">
                  <a:solidFill>
                    <a:prstClr val="black"/>
                  </a:solidFill>
                </a:endParaRPr>
              </a:p>
            </p:txBody>
          </p:sp>
          <p:sp>
            <p:nvSpPr>
              <p:cNvPr id="15" name="Freeform 20"/>
              <p:cNvSpPr>
                <a:spLocks/>
              </p:cNvSpPr>
              <p:nvPr/>
            </p:nvSpPr>
            <p:spPr bwMode="auto">
              <a:xfrm>
                <a:off x="9339138" y="1883742"/>
                <a:ext cx="38100" cy="49212"/>
              </a:xfrm>
              <a:custGeom>
                <a:avLst/>
                <a:gdLst>
                  <a:gd name="T0" fmla="*/ 19 w 24"/>
                  <a:gd name="T1" fmla="*/ 24 h 31"/>
                  <a:gd name="T2" fmla="*/ 19 w 24"/>
                  <a:gd name="T3" fmla="*/ 24 h 31"/>
                  <a:gd name="T4" fmla="*/ 17 w 24"/>
                  <a:gd name="T5" fmla="*/ 26 h 31"/>
                  <a:gd name="T6" fmla="*/ 14 w 24"/>
                  <a:gd name="T7" fmla="*/ 26 h 31"/>
                  <a:gd name="T8" fmla="*/ 14 w 24"/>
                  <a:gd name="T9" fmla="*/ 29 h 31"/>
                  <a:gd name="T10" fmla="*/ 12 w 24"/>
                  <a:gd name="T11" fmla="*/ 29 h 31"/>
                  <a:gd name="T12" fmla="*/ 9 w 24"/>
                  <a:gd name="T13" fmla="*/ 26 h 31"/>
                  <a:gd name="T14" fmla="*/ 7 w 24"/>
                  <a:gd name="T15" fmla="*/ 26 h 31"/>
                  <a:gd name="T16" fmla="*/ 7 w 24"/>
                  <a:gd name="T17" fmla="*/ 24 h 31"/>
                  <a:gd name="T18" fmla="*/ 5 w 24"/>
                  <a:gd name="T19" fmla="*/ 24 h 31"/>
                  <a:gd name="T20" fmla="*/ 5 w 24"/>
                  <a:gd name="T21" fmla="*/ 22 h 31"/>
                  <a:gd name="T22" fmla="*/ 2 w 24"/>
                  <a:gd name="T23" fmla="*/ 19 h 31"/>
                  <a:gd name="T24" fmla="*/ 2 w 24"/>
                  <a:gd name="T25" fmla="*/ 17 h 31"/>
                  <a:gd name="T26" fmla="*/ 2 w 24"/>
                  <a:gd name="T27" fmla="*/ 15 h 31"/>
                  <a:gd name="T28" fmla="*/ 2 w 24"/>
                  <a:gd name="T29" fmla="*/ 12 h 31"/>
                  <a:gd name="T30" fmla="*/ 5 w 24"/>
                  <a:gd name="T31" fmla="*/ 10 h 31"/>
                  <a:gd name="T32" fmla="*/ 5 w 24"/>
                  <a:gd name="T33" fmla="*/ 10 h 31"/>
                  <a:gd name="T34" fmla="*/ 7 w 24"/>
                  <a:gd name="T35" fmla="*/ 7 h 31"/>
                  <a:gd name="T36" fmla="*/ 7 w 24"/>
                  <a:gd name="T37" fmla="*/ 5 h 31"/>
                  <a:gd name="T38" fmla="*/ 9 w 24"/>
                  <a:gd name="T39" fmla="*/ 5 h 31"/>
                  <a:gd name="T40" fmla="*/ 12 w 24"/>
                  <a:gd name="T41" fmla="*/ 5 h 31"/>
                  <a:gd name="T42" fmla="*/ 14 w 24"/>
                  <a:gd name="T43" fmla="*/ 5 h 31"/>
                  <a:gd name="T44" fmla="*/ 17 w 24"/>
                  <a:gd name="T45" fmla="*/ 5 h 31"/>
                  <a:gd name="T46" fmla="*/ 17 w 24"/>
                  <a:gd name="T47" fmla="*/ 5 h 31"/>
                  <a:gd name="T48" fmla="*/ 17 w 24"/>
                  <a:gd name="T49" fmla="*/ 7 h 31"/>
                  <a:gd name="T50" fmla="*/ 19 w 24"/>
                  <a:gd name="T51" fmla="*/ 7 h 31"/>
                  <a:gd name="T52" fmla="*/ 19 w 24"/>
                  <a:gd name="T53" fmla="*/ 10 h 31"/>
                  <a:gd name="T54" fmla="*/ 24 w 24"/>
                  <a:gd name="T55" fmla="*/ 10 h 31"/>
                  <a:gd name="T56" fmla="*/ 24 w 24"/>
                  <a:gd name="T57" fmla="*/ 7 h 31"/>
                  <a:gd name="T58" fmla="*/ 24 w 24"/>
                  <a:gd name="T59" fmla="*/ 7 h 31"/>
                  <a:gd name="T60" fmla="*/ 21 w 24"/>
                  <a:gd name="T61" fmla="*/ 5 h 31"/>
                  <a:gd name="T62" fmla="*/ 19 w 24"/>
                  <a:gd name="T63" fmla="*/ 3 h 31"/>
                  <a:gd name="T64" fmla="*/ 17 w 24"/>
                  <a:gd name="T65" fmla="*/ 3 h 31"/>
                  <a:gd name="T66" fmla="*/ 14 w 24"/>
                  <a:gd name="T67" fmla="*/ 0 h 31"/>
                  <a:gd name="T68" fmla="*/ 12 w 24"/>
                  <a:gd name="T69" fmla="*/ 0 h 31"/>
                  <a:gd name="T70" fmla="*/ 7 w 24"/>
                  <a:gd name="T71" fmla="*/ 3 h 31"/>
                  <a:gd name="T72" fmla="*/ 5 w 24"/>
                  <a:gd name="T73" fmla="*/ 3 h 31"/>
                  <a:gd name="T74" fmla="*/ 5 w 24"/>
                  <a:gd name="T75" fmla="*/ 5 h 31"/>
                  <a:gd name="T76" fmla="*/ 2 w 24"/>
                  <a:gd name="T77" fmla="*/ 7 h 31"/>
                  <a:gd name="T78" fmla="*/ 0 w 24"/>
                  <a:gd name="T79" fmla="*/ 10 h 31"/>
                  <a:gd name="T80" fmla="*/ 0 w 24"/>
                  <a:gd name="T81" fmla="*/ 12 h 31"/>
                  <a:gd name="T82" fmla="*/ 0 w 24"/>
                  <a:gd name="T83" fmla="*/ 15 h 31"/>
                  <a:gd name="T84" fmla="*/ 0 w 24"/>
                  <a:gd name="T85" fmla="*/ 17 h 31"/>
                  <a:gd name="T86" fmla="*/ 0 w 24"/>
                  <a:gd name="T87" fmla="*/ 22 h 31"/>
                  <a:gd name="T88" fmla="*/ 0 w 24"/>
                  <a:gd name="T89" fmla="*/ 24 h 31"/>
                  <a:gd name="T90" fmla="*/ 2 w 24"/>
                  <a:gd name="T91" fmla="*/ 26 h 31"/>
                  <a:gd name="T92" fmla="*/ 5 w 24"/>
                  <a:gd name="T93" fmla="*/ 29 h 31"/>
                  <a:gd name="T94" fmla="*/ 5 w 24"/>
                  <a:gd name="T95" fmla="*/ 29 h 31"/>
                  <a:gd name="T96" fmla="*/ 7 w 24"/>
                  <a:gd name="T97" fmla="*/ 29 h 31"/>
                  <a:gd name="T98" fmla="*/ 9 w 24"/>
                  <a:gd name="T99" fmla="*/ 31 h 31"/>
                  <a:gd name="T100" fmla="*/ 12 w 24"/>
                  <a:gd name="T101" fmla="*/ 31 h 31"/>
                  <a:gd name="T102" fmla="*/ 17 w 24"/>
                  <a:gd name="T103" fmla="*/ 31 h 31"/>
                  <a:gd name="T104" fmla="*/ 17 w 24"/>
                  <a:gd name="T105" fmla="*/ 31 h 31"/>
                  <a:gd name="T106" fmla="*/ 19 w 24"/>
                  <a:gd name="T107" fmla="*/ 29 h 31"/>
                  <a:gd name="T108" fmla="*/ 19 w 24"/>
                  <a:gd name="T109" fmla="*/ 29 h 31"/>
                  <a:gd name="T110" fmla="*/ 21 w 24"/>
                  <a:gd name="T111" fmla="*/ 26 h 31"/>
                  <a:gd name="T112" fmla="*/ 24 w 24"/>
                  <a:gd name="T113" fmla="*/ 24 h 31"/>
                  <a:gd name="T114" fmla="*/ 21 w 24"/>
                  <a:gd name="T115" fmla="*/ 22 h 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</a:cxnLst>
                <a:rect l="0" t="0" r="r" b="b"/>
                <a:pathLst>
                  <a:path w="24" h="31">
                    <a:moveTo>
                      <a:pt x="21" y="22"/>
                    </a:moveTo>
                    <a:lnTo>
                      <a:pt x="21" y="22"/>
                    </a:lnTo>
                    <a:lnTo>
                      <a:pt x="19" y="24"/>
                    </a:lnTo>
                    <a:lnTo>
                      <a:pt x="19" y="24"/>
                    </a:lnTo>
                    <a:lnTo>
                      <a:pt x="19" y="24"/>
                    </a:lnTo>
                    <a:lnTo>
                      <a:pt x="19" y="24"/>
                    </a:lnTo>
                    <a:lnTo>
                      <a:pt x="19" y="26"/>
                    </a:lnTo>
                    <a:lnTo>
                      <a:pt x="17" y="26"/>
                    </a:lnTo>
                    <a:lnTo>
                      <a:pt x="17" y="26"/>
                    </a:lnTo>
                    <a:lnTo>
                      <a:pt x="17" y="26"/>
                    </a:lnTo>
                    <a:lnTo>
                      <a:pt x="17" y="26"/>
                    </a:lnTo>
                    <a:lnTo>
                      <a:pt x="14" y="26"/>
                    </a:lnTo>
                    <a:lnTo>
                      <a:pt x="14" y="26"/>
                    </a:lnTo>
                    <a:lnTo>
                      <a:pt x="14" y="29"/>
                    </a:lnTo>
                    <a:lnTo>
                      <a:pt x="14" y="29"/>
                    </a:lnTo>
                    <a:lnTo>
                      <a:pt x="12" y="29"/>
                    </a:lnTo>
                    <a:lnTo>
                      <a:pt x="12" y="29"/>
                    </a:lnTo>
                    <a:lnTo>
                      <a:pt x="12" y="29"/>
                    </a:lnTo>
                    <a:lnTo>
                      <a:pt x="9" y="29"/>
                    </a:lnTo>
                    <a:lnTo>
                      <a:pt x="9" y="26"/>
                    </a:lnTo>
                    <a:lnTo>
                      <a:pt x="9" y="26"/>
                    </a:lnTo>
                    <a:lnTo>
                      <a:pt x="9" y="26"/>
                    </a:lnTo>
                    <a:lnTo>
                      <a:pt x="7" y="26"/>
                    </a:lnTo>
                    <a:lnTo>
                      <a:pt x="7" y="26"/>
                    </a:lnTo>
                    <a:lnTo>
                      <a:pt x="7" y="26"/>
                    </a:lnTo>
                    <a:lnTo>
                      <a:pt x="7" y="26"/>
                    </a:lnTo>
                    <a:lnTo>
                      <a:pt x="7" y="24"/>
                    </a:lnTo>
                    <a:lnTo>
                      <a:pt x="5" y="24"/>
                    </a:lnTo>
                    <a:lnTo>
                      <a:pt x="5" y="24"/>
                    </a:lnTo>
                    <a:lnTo>
                      <a:pt x="5" y="24"/>
                    </a:lnTo>
                    <a:lnTo>
                      <a:pt x="5" y="24"/>
                    </a:lnTo>
                    <a:lnTo>
                      <a:pt x="5" y="22"/>
                    </a:lnTo>
                    <a:lnTo>
                      <a:pt x="5" y="22"/>
                    </a:lnTo>
                    <a:lnTo>
                      <a:pt x="5" y="22"/>
                    </a:lnTo>
                    <a:lnTo>
                      <a:pt x="2" y="19"/>
                    </a:lnTo>
                    <a:lnTo>
                      <a:pt x="2" y="19"/>
                    </a:lnTo>
                    <a:lnTo>
                      <a:pt x="2" y="19"/>
                    </a:lnTo>
                    <a:lnTo>
                      <a:pt x="2" y="17"/>
                    </a:lnTo>
                    <a:lnTo>
                      <a:pt x="2" y="17"/>
                    </a:lnTo>
                    <a:lnTo>
                      <a:pt x="2" y="17"/>
                    </a:lnTo>
                    <a:lnTo>
                      <a:pt x="2" y="15"/>
                    </a:lnTo>
                    <a:lnTo>
                      <a:pt x="2" y="15"/>
                    </a:lnTo>
                    <a:lnTo>
                      <a:pt x="2" y="15"/>
                    </a:lnTo>
                    <a:lnTo>
                      <a:pt x="2" y="12"/>
                    </a:lnTo>
                    <a:lnTo>
                      <a:pt x="2" y="12"/>
                    </a:lnTo>
                    <a:lnTo>
                      <a:pt x="5" y="12"/>
                    </a:lnTo>
                    <a:lnTo>
                      <a:pt x="5" y="12"/>
                    </a:lnTo>
                    <a:lnTo>
                      <a:pt x="5" y="10"/>
                    </a:lnTo>
                    <a:lnTo>
                      <a:pt x="5" y="10"/>
                    </a:lnTo>
                    <a:lnTo>
                      <a:pt x="5" y="10"/>
                    </a:lnTo>
                    <a:lnTo>
                      <a:pt x="5" y="10"/>
                    </a:lnTo>
                    <a:lnTo>
                      <a:pt x="5" y="7"/>
                    </a:lnTo>
                    <a:lnTo>
                      <a:pt x="5" y="7"/>
                    </a:lnTo>
                    <a:lnTo>
                      <a:pt x="7" y="7"/>
                    </a:lnTo>
                    <a:lnTo>
                      <a:pt x="7" y="7"/>
                    </a:lnTo>
                    <a:lnTo>
                      <a:pt x="7" y="5"/>
                    </a:lnTo>
                    <a:lnTo>
                      <a:pt x="7" y="5"/>
                    </a:lnTo>
                    <a:lnTo>
                      <a:pt x="9" y="5"/>
                    </a:lnTo>
                    <a:lnTo>
                      <a:pt x="9" y="5"/>
                    </a:lnTo>
                    <a:lnTo>
                      <a:pt x="9" y="5"/>
                    </a:lnTo>
                    <a:lnTo>
                      <a:pt x="9" y="5"/>
                    </a:lnTo>
                    <a:lnTo>
                      <a:pt x="12" y="5"/>
                    </a:lnTo>
                    <a:lnTo>
                      <a:pt x="12" y="5"/>
                    </a:lnTo>
                    <a:lnTo>
                      <a:pt x="12" y="5"/>
                    </a:lnTo>
                    <a:lnTo>
                      <a:pt x="14" y="5"/>
                    </a:lnTo>
                    <a:lnTo>
                      <a:pt x="14" y="5"/>
                    </a:lnTo>
                    <a:lnTo>
                      <a:pt x="14" y="5"/>
                    </a:lnTo>
                    <a:lnTo>
                      <a:pt x="14" y="5"/>
                    </a:lnTo>
                    <a:lnTo>
                      <a:pt x="17" y="5"/>
                    </a:lnTo>
                    <a:lnTo>
                      <a:pt x="17" y="5"/>
                    </a:lnTo>
                    <a:lnTo>
                      <a:pt x="17" y="5"/>
                    </a:lnTo>
                    <a:lnTo>
                      <a:pt x="17" y="5"/>
                    </a:lnTo>
                    <a:lnTo>
                      <a:pt x="17" y="5"/>
                    </a:lnTo>
                    <a:lnTo>
                      <a:pt x="17" y="5"/>
                    </a:lnTo>
                    <a:lnTo>
                      <a:pt x="17" y="7"/>
                    </a:lnTo>
                    <a:lnTo>
                      <a:pt x="19" y="7"/>
                    </a:lnTo>
                    <a:lnTo>
                      <a:pt x="19" y="7"/>
                    </a:lnTo>
                    <a:lnTo>
                      <a:pt x="19" y="7"/>
                    </a:lnTo>
                    <a:lnTo>
                      <a:pt x="19" y="7"/>
                    </a:lnTo>
                    <a:lnTo>
                      <a:pt x="19" y="10"/>
                    </a:lnTo>
                    <a:lnTo>
                      <a:pt x="19" y="10"/>
                    </a:lnTo>
                    <a:lnTo>
                      <a:pt x="19" y="10"/>
                    </a:lnTo>
                    <a:lnTo>
                      <a:pt x="24" y="10"/>
                    </a:lnTo>
                    <a:lnTo>
                      <a:pt x="24" y="10"/>
                    </a:lnTo>
                    <a:lnTo>
                      <a:pt x="24" y="10"/>
                    </a:lnTo>
                    <a:lnTo>
                      <a:pt x="24" y="7"/>
                    </a:lnTo>
                    <a:lnTo>
                      <a:pt x="24" y="7"/>
                    </a:lnTo>
                    <a:lnTo>
                      <a:pt x="24" y="7"/>
                    </a:lnTo>
                    <a:lnTo>
                      <a:pt x="24" y="7"/>
                    </a:lnTo>
                    <a:lnTo>
                      <a:pt x="24" y="7"/>
                    </a:lnTo>
                    <a:lnTo>
                      <a:pt x="21" y="5"/>
                    </a:lnTo>
                    <a:lnTo>
                      <a:pt x="21" y="5"/>
                    </a:lnTo>
                    <a:lnTo>
                      <a:pt x="21" y="5"/>
                    </a:lnTo>
                    <a:lnTo>
                      <a:pt x="21" y="5"/>
                    </a:lnTo>
                    <a:lnTo>
                      <a:pt x="19" y="3"/>
                    </a:lnTo>
                    <a:lnTo>
                      <a:pt x="19" y="3"/>
                    </a:lnTo>
                    <a:lnTo>
                      <a:pt x="19" y="3"/>
                    </a:lnTo>
                    <a:lnTo>
                      <a:pt x="17" y="3"/>
                    </a:lnTo>
                    <a:lnTo>
                      <a:pt x="17" y="3"/>
                    </a:lnTo>
                    <a:lnTo>
                      <a:pt x="17" y="3"/>
                    </a:lnTo>
                    <a:lnTo>
                      <a:pt x="14" y="3"/>
                    </a:lnTo>
                    <a:lnTo>
                      <a:pt x="14" y="0"/>
                    </a:lnTo>
                    <a:lnTo>
                      <a:pt x="12" y="0"/>
                    </a:lnTo>
                    <a:lnTo>
                      <a:pt x="12" y="0"/>
                    </a:lnTo>
                    <a:lnTo>
                      <a:pt x="12" y="0"/>
                    </a:lnTo>
                    <a:lnTo>
                      <a:pt x="9" y="3"/>
                    </a:lnTo>
                    <a:lnTo>
                      <a:pt x="9" y="3"/>
                    </a:lnTo>
                    <a:lnTo>
                      <a:pt x="7" y="3"/>
                    </a:lnTo>
                    <a:lnTo>
                      <a:pt x="7" y="3"/>
                    </a:lnTo>
                    <a:lnTo>
                      <a:pt x="7" y="3"/>
                    </a:lnTo>
                    <a:lnTo>
                      <a:pt x="5" y="3"/>
                    </a:lnTo>
                    <a:lnTo>
                      <a:pt x="5" y="3"/>
                    </a:lnTo>
                    <a:lnTo>
                      <a:pt x="5" y="5"/>
                    </a:lnTo>
                    <a:lnTo>
                      <a:pt x="5" y="5"/>
                    </a:lnTo>
                    <a:lnTo>
                      <a:pt x="2" y="5"/>
                    </a:lnTo>
                    <a:lnTo>
                      <a:pt x="2" y="5"/>
                    </a:lnTo>
                    <a:lnTo>
                      <a:pt x="2" y="7"/>
                    </a:lnTo>
                    <a:lnTo>
                      <a:pt x="2" y="7"/>
                    </a:lnTo>
                    <a:lnTo>
                      <a:pt x="0" y="7"/>
                    </a:lnTo>
                    <a:lnTo>
                      <a:pt x="0" y="10"/>
                    </a:lnTo>
                    <a:lnTo>
                      <a:pt x="0" y="10"/>
                    </a:lnTo>
                    <a:lnTo>
                      <a:pt x="0" y="10"/>
                    </a:lnTo>
                    <a:lnTo>
                      <a:pt x="0" y="12"/>
                    </a:lnTo>
                    <a:lnTo>
                      <a:pt x="0" y="12"/>
                    </a:lnTo>
                    <a:lnTo>
                      <a:pt x="0" y="15"/>
                    </a:lnTo>
                    <a:lnTo>
                      <a:pt x="0" y="15"/>
                    </a:lnTo>
                    <a:lnTo>
                      <a:pt x="0" y="17"/>
                    </a:lnTo>
                    <a:lnTo>
                      <a:pt x="0" y="17"/>
                    </a:lnTo>
                    <a:lnTo>
                      <a:pt x="0" y="17"/>
                    </a:lnTo>
                    <a:lnTo>
                      <a:pt x="0" y="19"/>
                    </a:lnTo>
                    <a:lnTo>
                      <a:pt x="0" y="19"/>
                    </a:lnTo>
                    <a:lnTo>
                      <a:pt x="0" y="22"/>
                    </a:lnTo>
                    <a:lnTo>
                      <a:pt x="0" y="22"/>
                    </a:lnTo>
                    <a:lnTo>
                      <a:pt x="0" y="24"/>
                    </a:lnTo>
                    <a:lnTo>
                      <a:pt x="0" y="24"/>
                    </a:lnTo>
                    <a:lnTo>
                      <a:pt x="0" y="24"/>
                    </a:lnTo>
                    <a:lnTo>
                      <a:pt x="2" y="26"/>
                    </a:lnTo>
                    <a:lnTo>
                      <a:pt x="2" y="26"/>
                    </a:lnTo>
                    <a:lnTo>
                      <a:pt x="2" y="26"/>
                    </a:lnTo>
                    <a:lnTo>
                      <a:pt x="2" y="26"/>
                    </a:lnTo>
                    <a:lnTo>
                      <a:pt x="5" y="29"/>
                    </a:lnTo>
                    <a:lnTo>
                      <a:pt x="5" y="29"/>
                    </a:lnTo>
                    <a:lnTo>
                      <a:pt x="5" y="29"/>
                    </a:lnTo>
                    <a:lnTo>
                      <a:pt x="5" y="29"/>
                    </a:lnTo>
                    <a:lnTo>
                      <a:pt x="5" y="29"/>
                    </a:lnTo>
                    <a:lnTo>
                      <a:pt x="7" y="29"/>
                    </a:lnTo>
                    <a:lnTo>
                      <a:pt x="7" y="29"/>
                    </a:lnTo>
                    <a:lnTo>
                      <a:pt x="7" y="31"/>
                    </a:lnTo>
                    <a:lnTo>
                      <a:pt x="9" y="31"/>
                    </a:lnTo>
                    <a:lnTo>
                      <a:pt x="9" y="31"/>
                    </a:lnTo>
                    <a:lnTo>
                      <a:pt x="9" y="31"/>
                    </a:lnTo>
                    <a:lnTo>
                      <a:pt x="12" y="31"/>
                    </a:lnTo>
                    <a:lnTo>
                      <a:pt x="12" y="31"/>
                    </a:lnTo>
                    <a:lnTo>
                      <a:pt x="14" y="31"/>
                    </a:lnTo>
                    <a:lnTo>
                      <a:pt x="14" y="31"/>
                    </a:lnTo>
                    <a:lnTo>
                      <a:pt x="17" y="31"/>
                    </a:lnTo>
                    <a:lnTo>
                      <a:pt x="17" y="31"/>
                    </a:lnTo>
                    <a:lnTo>
                      <a:pt x="17" y="31"/>
                    </a:lnTo>
                    <a:lnTo>
                      <a:pt x="17" y="31"/>
                    </a:lnTo>
                    <a:lnTo>
                      <a:pt x="19" y="29"/>
                    </a:lnTo>
                    <a:lnTo>
                      <a:pt x="19" y="29"/>
                    </a:lnTo>
                    <a:lnTo>
                      <a:pt x="19" y="29"/>
                    </a:lnTo>
                    <a:lnTo>
                      <a:pt x="19" y="29"/>
                    </a:lnTo>
                    <a:lnTo>
                      <a:pt x="19" y="29"/>
                    </a:lnTo>
                    <a:lnTo>
                      <a:pt x="19" y="29"/>
                    </a:lnTo>
                    <a:lnTo>
                      <a:pt x="21" y="29"/>
                    </a:lnTo>
                    <a:lnTo>
                      <a:pt x="21" y="26"/>
                    </a:lnTo>
                    <a:lnTo>
                      <a:pt x="21" y="26"/>
                    </a:lnTo>
                    <a:lnTo>
                      <a:pt x="24" y="26"/>
                    </a:lnTo>
                    <a:lnTo>
                      <a:pt x="24" y="24"/>
                    </a:lnTo>
                    <a:lnTo>
                      <a:pt x="24" y="24"/>
                    </a:lnTo>
                    <a:lnTo>
                      <a:pt x="24" y="22"/>
                    </a:lnTo>
                    <a:lnTo>
                      <a:pt x="24" y="22"/>
                    </a:lnTo>
                    <a:lnTo>
                      <a:pt x="21" y="22"/>
                    </a:lnTo>
                    <a:lnTo>
                      <a:pt x="21" y="22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sz="2400">
                  <a:solidFill>
                    <a:prstClr val="black"/>
                  </a:solidFill>
                </a:endParaRPr>
              </a:p>
            </p:txBody>
          </p:sp>
          <p:sp>
            <p:nvSpPr>
              <p:cNvPr id="16" name="Freeform 21"/>
              <p:cNvSpPr>
                <a:spLocks noEditPoints="1"/>
              </p:cNvSpPr>
              <p:nvPr/>
            </p:nvSpPr>
            <p:spPr bwMode="auto">
              <a:xfrm>
                <a:off x="9042276" y="1674192"/>
                <a:ext cx="222250" cy="180975"/>
              </a:xfrm>
              <a:custGeom>
                <a:avLst/>
                <a:gdLst>
                  <a:gd name="T0" fmla="*/ 140 w 140"/>
                  <a:gd name="T1" fmla="*/ 38 h 114"/>
                  <a:gd name="T2" fmla="*/ 140 w 140"/>
                  <a:gd name="T3" fmla="*/ 29 h 114"/>
                  <a:gd name="T4" fmla="*/ 137 w 140"/>
                  <a:gd name="T5" fmla="*/ 19 h 114"/>
                  <a:gd name="T6" fmla="*/ 130 w 140"/>
                  <a:gd name="T7" fmla="*/ 10 h 114"/>
                  <a:gd name="T8" fmla="*/ 123 w 140"/>
                  <a:gd name="T9" fmla="*/ 5 h 114"/>
                  <a:gd name="T10" fmla="*/ 109 w 140"/>
                  <a:gd name="T11" fmla="*/ 3 h 114"/>
                  <a:gd name="T12" fmla="*/ 83 w 140"/>
                  <a:gd name="T13" fmla="*/ 0 h 114"/>
                  <a:gd name="T14" fmla="*/ 67 w 140"/>
                  <a:gd name="T15" fmla="*/ 3 h 114"/>
                  <a:gd name="T16" fmla="*/ 57 w 140"/>
                  <a:gd name="T17" fmla="*/ 5 h 114"/>
                  <a:gd name="T18" fmla="*/ 48 w 140"/>
                  <a:gd name="T19" fmla="*/ 7 h 114"/>
                  <a:gd name="T20" fmla="*/ 34 w 140"/>
                  <a:gd name="T21" fmla="*/ 19 h 114"/>
                  <a:gd name="T22" fmla="*/ 24 w 140"/>
                  <a:gd name="T23" fmla="*/ 29 h 114"/>
                  <a:gd name="T24" fmla="*/ 62 w 140"/>
                  <a:gd name="T25" fmla="*/ 36 h 114"/>
                  <a:gd name="T26" fmla="*/ 69 w 140"/>
                  <a:gd name="T27" fmla="*/ 31 h 114"/>
                  <a:gd name="T28" fmla="*/ 76 w 140"/>
                  <a:gd name="T29" fmla="*/ 26 h 114"/>
                  <a:gd name="T30" fmla="*/ 85 w 140"/>
                  <a:gd name="T31" fmla="*/ 26 h 114"/>
                  <a:gd name="T32" fmla="*/ 95 w 140"/>
                  <a:gd name="T33" fmla="*/ 29 h 114"/>
                  <a:gd name="T34" fmla="*/ 97 w 140"/>
                  <a:gd name="T35" fmla="*/ 33 h 114"/>
                  <a:gd name="T36" fmla="*/ 95 w 140"/>
                  <a:gd name="T37" fmla="*/ 38 h 114"/>
                  <a:gd name="T38" fmla="*/ 85 w 140"/>
                  <a:gd name="T39" fmla="*/ 43 h 114"/>
                  <a:gd name="T40" fmla="*/ 74 w 140"/>
                  <a:gd name="T41" fmla="*/ 45 h 114"/>
                  <a:gd name="T42" fmla="*/ 55 w 140"/>
                  <a:gd name="T43" fmla="*/ 50 h 114"/>
                  <a:gd name="T44" fmla="*/ 36 w 140"/>
                  <a:gd name="T45" fmla="*/ 55 h 114"/>
                  <a:gd name="T46" fmla="*/ 19 w 140"/>
                  <a:gd name="T47" fmla="*/ 59 h 114"/>
                  <a:gd name="T48" fmla="*/ 10 w 140"/>
                  <a:gd name="T49" fmla="*/ 69 h 114"/>
                  <a:gd name="T50" fmla="*/ 3 w 140"/>
                  <a:gd name="T51" fmla="*/ 78 h 114"/>
                  <a:gd name="T52" fmla="*/ 0 w 140"/>
                  <a:gd name="T53" fmla="*/ 88 h 114"/>
                  <a:gd name="T54" fmla="*/ 0 w 140"/>
                  <a:gd name="T55" fmla="*/ 92 h 114"/>
                  <a:gd name="T56" fmla="*/ 3 w 140"/>
                  <a:gd name="T57" fmla="*/ 102 h 114"/>
                  <a:gd name="T58" fmla="*/ 10 w 140"/>
                  <a:gd name="T59" fmla="*/ 109 h 114"/>
                  <a:gd name="T60" fmla="*/ 15 w 140"/>
                  <a:gd name="T61" fmla="*/ 111 h 114"/>
                  <a:gd name="T62" fmla="*/ 22 w 140"/>
                  <a:gd name="T63" fmla="*/ 114 h 114"/>
                  <a:gd name="T64" fmla="*/ 31 w 140"/>
                  <a:gd name="T65" fmla="*/ 114 h 114"/>
                  <a:gd name="T66" fmla="*/ 45 w 140"/>
                  <a:gd name="T67" fmla="*/ 114 h 114"/>
                  <a:gd name="T68" fmla="*/ 57 w 140"/>
                  <a:gd name="T69" fmla="*/ 111 h 114"/>
                  <a:gd name="T70" fmla="*/ 67 w 140"/>
                  <a:gd name="T71" fmla="*/ 106 h 114"/>
                  <a:gd name="T72" fmla="*/ 76 w 140"/>
                  <a:gd name="T73" fmla="*/ 99 h 114"/>
                  <a:gd name="T74" fmla="*/ 78 w 140"/>
                  <a:gd name="T75" fmla="*/ 102 h 114"/>
                  <a:gd name="T76" fmla="*/ 78 w 140"/>
                  <a:gd name="T77" fmla="*/ 111 h 114"/>
                  <a:gd name="T78" fmla="*/ 119 w 140"/>
                  <a:gd name="T79" fmla="*/ 111 h 114"/>
                  <a:gd name="T80" fmla="*/ 119 w 140"/>
                  <a:gd name="T81" fmla="*/ 104 h 114"/>
                  <a:gd name="T82" fmla="*/ 126 w 140"/>
                  <a:gd name="T83" fmla="*/ 85 h 114"/>
                  <a:gd name="T84" fmla="*/ 135 w 140"/>
                  <a:gd name="T85" fmla="*/ 52 h 114"/>
                  <a:gd name="T86" fmla="*/ 83 w 140"/>
                  <a:gd name="T87" fmla="*/ 76 h 114"/>
                  <a:gd name="T88" fmla="*/ 78 w 140"/>
                  <a:gd name="T89" fmla="*/ 81 h 114"/>
                  <a:gd name="T90" fmla="*/ 74 w 140"/>
                  <a:gd name="T91" fmla="*/ 85 h 114"/>
                  <a:gd name="T92" fmla="*/ 67 w 140"/>
                  <a:gd name="T93" fmla="*/ 88 h 114"/>
                  <a:gd name="T94" fmla="*/ 55 w 140"/>
                  <a:gd name="T95" fmla="*/ 90 h 114"/>
                  <a:gd name="T96" fmla="*/ 48 w 140"/>
                  <a:gd name="T97" fmla="*/ 90 h 114"/>
                  <a:gd name="T98" fmla="*/ 45 w 140"/>
                  <a:gd name="T99" fmla="*/ 88 h 114"/>
                  <a:gd name="T100" fmla="*/ 45 w 140"/>
                  <a:gd name="T101" fmla="*/ 83 h 114"/>
                  <a:gd name="T102" fmla="*/ 45 w 140"/>
                  <a:gd name="T103" fmla="*/ 78 h 114"/>
                  <a:gd name="T104" fmla="*/ 48 w 140"/>
                  <a:gd name="T105" fmla="*/ 73 h 114"/>
                  <a:gd name="T106" fmla="*/ 57 w 140"/>
                  <a:gd name="T107" fmla="*/ 69 h 114"/>
                  <a:gd name="T108" fmla="*/ 69 w 140"/>
                  <a:gd name="T109" fmla="*/ 66 h 114"/>
                  <a:gd name="T110" fmla="*/ 90 w 140"/>
                  <a:gd name="T111" fmla="*/ 59 h 1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</a:cxnLst>
                <a:rect l="0" t="0" r="r" b="b"/>
                <a:pathLst>
                  <a:path w="140" h="114">
                    <a:moveTo>
                      <a:pt x="135" y="50"/>
                    </a:moveTo>
                    <a:lnTo>
                      <a:pt x="137" y="48"/>
                    </a:lnTo>
                    <a:lnTo>
                      <a:pt x="137" y="45"/>
                    </a:lnTo>
                    <a:lnTo>
                      <a:pt x="140" y="43"/>
                    </a:lnTo>
                    <a:lnTo>
                      <a:pt x="140" y="40"/>
                    </a:lnTo>
                    <a:lnTo>
                      <a:pt x="140" y="40"/>
                    </a:lnTo>
                    <a:lnTo>
                      <a:pt x="140" y="38"/>
                    </a:lnTo>
                    <a:lnTo>
                      <a:pt x="140" y="38"/>
                    </a:lnTo>
                    <a:lnTo>
                      <a:pt x="140" y="36"/>
                    </a:lnTo>
                    <a:lnTo>
                      <a:pt x="140" y="36"/>
                    </a:lnTo>
                    <a:lnTo>
                      <a:pt x="140" y="36"/>
                    </a:lnTo>
                    <a:lnTo>
                      <a:pt x="140" y="33"/>
                    </a:lnTo>
                    <a:lnTo>
                      <a:pt x="140" y="33"/>
                    </a:lnTo>
                    <a:lnTo>
                      <a:pt x="140" y="31"/>
                    </a:lnTo>
                    <a:lnTo>
                      <a:pt x="140" y="31"/>
                    </a:lnTo>
                    <a:lnTo>
                      <a:pt x="140" y="29"/>
                    </a:lnTo>
                    <a:lnTo>
                      <a:pt x="140" y="26"/>
                    </a:lnTo>
                    <a:lnTo>
                      <a:pt x="140" y="26"/>
                    </a:lnTo>
                    <a:lnTo>
                      <a:pt x="140" y="24"/>
                    </a:lnTo>
                    <a:lnTo>
                      <a:pt x="140" y="24"/>
                    </a:lnTo>
                    <a:lnTo>
                      <a:pt x="140" y="22"/>
                    </a:lnTo>
                    <a:lnTo>
                      <a:pt x="137" y="22"/>
                    </a:lnTo>
                    <a:lnTo>
                      <a:pt x="137" y="19"/>
                    </a:lnTo>
                    <a:lnTo>
                      <a:pt x="137" y="19"/>
                    </a:lnTo>
                    <a:lnTo>
                      <a:pt x="137" y="17"/>
                    </a:lnTo>
                    <a:lnTo>
                      <a:pt x="135" y="17"/>
                    </a:lnTo>
                    <a:lnTo>
                      <a:pt x="135" y="15"/>
                    </a:lnTo>
                    <a:lnTo>
                      <a:pt x="135" y="15"/>
                    </a:lnTo>
                    <a:lnTo>
                      <a:pt x="135" y="12"/>
                    </a:lnTo>
                    <a:lnTo>
                      <a:pt x="133" y="12"/>
                    </a:lnTo>
                    <a:lnTo>
                      <a:pt x="133" y="12"/>
                    </a:lnTo>
                    <a:lnTo>
                      <a:pt x="130" y="10"/>
                    </a:lnTo>
                    <a:lnTo>
                      <a:pt x="130" y="10"/>
                    </a:lnTo>
                    <a:lnTo>
                      <a:pt x="130" y="10"/>
                    </a:lnTo>
                    <a:lnTo>
                      <a:pt x="128" y="7"/>
                    </a:lnTo>
                    <a:lnTo>
                      <a:pt x="128" y="7"/>
                    </a:lnTo>
                    <a:lnTo>
                      <a:pt x="126" y="7"/>
                    </a:lnTo>
                    <a:lnTo>
                      <a:pt x="126" y="5"/>
                    </a:lnTo>
                    <a:lnTo>
                      <a:pt x="123" y="5"/>
                    </a:lnTo>
                    <a:lnTo>
                      <a:pt x="123" y="5"/>
                    </a:lnTo>
                    <a:lnTo>
                      <a:pt x="121" y="5"/>
                    </a:lnTo>
                    <a:lnTo>
                      <a:pt x="121" y="3"/>
                    </a:lnTo>
                    <a:lnTo>
                      <a:pt x="119" y="3"/>
                    </a:lnTo>
                    <a:lnTo>
                      <a:pt x="119" y="3"/>
                    </a:lnTo>
                    <a:lnTo>
                      <a:pt x="116" y="3"/>
                    </a:lnTo>
                    <a:lnTo>
                      <a:pt x="114" y="3"/>
                    </a:lnTo>
                    <a:lnTo>
                      <a:pt x="111" y="3"/>
                    </a:lnTo>
                    <a:lnTo>
                      <a:pt x="109" y="3"/>
                    </a:lnTo>
                    <a:lnTo>
                      <a:pt x="107" y="3"/>
                    </a:lnTo>
                    <a:lnTo>
                      <a:pt x="102" y="0"/>
                    </a:lnTo>
                    <a:lnTo>
                      <a:pt x="100" y="0"/>
                    </a:lnTo>
                    <a:lnTo>
                      <a:pt x="95" y="0"/>
                    </a:lnTo>
                    <a:lnTo>
                      <a:pt x="93" y="0"/>
                    </a:lnTo>
                    <a:lnTo>
                      <a:pt x="88" y="0"/>
                    </a:lnTo>
                    <a:lnTo>
                      <a:pt x="85" y="0"/>
                    </a:lnTo>
                    <a:lnTo>
                      <a:pt x="83" y="0"/>
                    </a:lnTo>
                    <a:lnTo>
                      <a:pt x="81" y="0"/>
                    </a:lnTo>
                    <a:lnTo>
                      <a:pt x="78" y="0"/>
                    </a:lnTo>
                    <a:lnTo>
                      <a:pt x="74" y="3"/>
                    </a:lnTo>
                    <a:lnTo>
                      <a:pt x="71" y="3"/>
                    </a:lnTo>
                    <a:lnTo>
                      <a:pt x="69" y="3"/>
                    </a:lnTo>
                    <a:lnTo>
                      <a:pt x="67" y="3"/>
                    </a:lnTo>
                    <a:lnTo>
                      <a:pt x="67" y="3"/>
                    </a:lnTo>
                    <a:lnTo>
                      <a:pt x="67" y="3"/>
                    </a:lnTo>
                    <a:lnTo>
                      <a:pt x="64" y="3"/>
                    </a:lnTo>
                    <a:lnTo>
                      <a:pt x="64" y="3"/>
                    </a:lnTo>
                    <a:lnTo>
                      <a:pt x="62" y="3"/>
                    </a:lnTo>
                    <a:lnTo>
                      <a:pt x="62" y="3"/>
                    </a:lnTo>
                    <a:lnTo>
                      <a:pt x="59" y="3"/>
                    </a:lnTo>
                    <a:lnTo>
                      <a:pt x="59" y="5"/>
                    </a:lnTo>
                    <a:lnTo>
                      <a:pt x="57" y="5"/>
                    </a:lnTo>
                    <a:lnTo>
                      <a:pt x="57" y="5"/>
                    </a:lnTo>
                    <a:lnTo>
                      <a:pt x="55" y="5"/>
                    </a:lnTo>
                    <a:lnTo>
                      <a:pt x="55" y="5"/>
                    </a:lnTo>
                    <a:lnTo>
                      <a:pt x="52" y="5"/>
                    </a:lnTo>
                    <a:lnTo>
                      <a:pt x="52" y="7"/>
                    </a:lnTo>
                    <a:lnTo>
                      <a:pt x="50" y="7"/>
                    </a:lnTo>
                    <a:lnTo>
                      <a:pt x="50" y="7"/>
                    </a:lnTo>
                    <a:lnTo>
                      <a:pt x="48" y="7"/>
                    </a:lnTo>
                    <a:lnTo>
                      <a:pt x="48" y="7"/>
                    </a:lnTo>
                    <a:lnTo>
                      <a:pt x="45" y="10"/>
                    </a:lnTo>
                    <a:lnTo>
                      <a:pt x="43" y="10"/>
                    </a:lnTo>
                    <a:lnTo>
                      <a:pt x="41" y="12"/>
                    </a:lnTo>
                    <a:lnTo>
                      <a:pt x="41" y="12"/>
                    </a:lnTo>
                    <a:lnTo>
                      <a:pt x="38" y="15"/>
                    </a:lnTo>
                    <a:lnTo>
                      <a:pt x="36" y="17"/>
                    </a:lnTo>
                    <a:lnTo>
                      <a:pt x="34" y="17"/>
                    </a:lnTo>
                    <a:lnTo>
                      <a:pt x="34" y="19"/>
                    </a:lnTo>
                    <a:lnTo>
                      <a:pt x="31" y="19"/>
                    </a:lnTo>
                    <a:lnTo>
                      <a:pt x="29" y="22"/>
                    </a:lnTo>
                    <a:lnTo>
                      <a:pt x="29" y="24"/>
                    </a:lnTo>
                    <a:lnTo>
                      <a:pt x="26" y="26"/>
                    </a:lnTo>
                    <a:lnTo>
                      <a:pt x="26" y="26"/>
                    </a:lnTo>
                    <a:lnTo>
                      <a:pt x="24" y="29"/>
                    </a:lnTo>
                    <a:lnTo>
                      <a:pt x="24" y="29"/>
                    </a:lnTo>
                    <a:lnTo>
                      <a:pt x="24" y="29"/>
                    </a:lnTo>
                    <a:lnTo>
                      <a:pt x="22" y="31"/>
                    </a:lnTo>
                    <a:lnTo>
                      <a:pt x="22" y="31"/>
                    </a:lnTo>
                    <a:lnTo>
                      <a:pt x="22" y="33"/>
                    </a:lnTo>
                    <a:lnTo>
                      <a:pt x="19" y="33"/>
                    </a:lnTo>
                    <a:lnTo>
                      <a:pt x="59" y="38"/>
                    </a:lnTo>
                    <a:lnTo>
                      <a:pt x="62" y="38"/>
                    </a:lnTo>
                    <a:lnTo>
                      <a:pt x="62" y="36"/>
                    </a:lnTo>
                    <a:lnTo>
                      <a:pt x="62" y="36"/>
                    </a:lnTo>
                    <a:lnTo>
                      <a:pt x="64" y="33"/>
                    </a:lnTo>
                    <a:lnTo>
                      <a:pt x="64" y="33"/>
                    </a:lnTo>
                    <a:lnTo>
                      <a:pt x="64" y="33"/>
                    </a:lnTo>
                    <a:lnTo>
                      <a:pt x="67" y="31"/>
                    </a:lnTo>
                    <a:lnTo>
                      <a:pt x="67" y="31"/>
                    </a:lnTo>
                    <a:lnTo>
                      <a:pt x="67" y="31"/>
                    </a:lnTo>
                    <a:lnTo>
                      <a:pt x="69" y="31"/>
                    </a:lnTo>
                    <a:lnTo>
                      <a:pt x="69" y="31"/>
                    </a:lnTo>
                    <a:lnTo>
                      <a:pt x="69" y="29"/>
                    </a:lnTo>
                    <a:lnTo>
                      <a:pt x="71" y="29"/>
                    </a:lnTo>
                    <a:lnTo>
                      <a:pt x="71" y="29"/>
                    </a:lnTo>
                    <a:lnTo>
                      <a:pt x="71" y="29"/>
                    </a:lnTo>
                    <a:lnTo>
                      <a:pt x="74" y="29"/>
                    </a:lnTo>
                    <a:lnTo>
                      <a:pt x="74" y="29"/>
                    </a:lnTo>
                    <a:lnTo>
                      <a:pt x="76" y="26"/>
                    </a:lnTo>
                    <a:lnTo>
                      <a:pt x="76" y="26"/>
                    </a:lnTo>
                    <a:lnTo>
                      <a:pt x="76" y="26"/>
                    </a:lnTo>
                    <a:lnTo>
                      <a:pt x="78" y="26"/>
                    </a:lnTo>
                    <a:lnTo>
                      <a:pt x="78" y="26"/>
                    </a:lnTo>
                    <a:lnTo>
                      <a:pt x="81" y="26"/>
                    </a:lnTo>
                    <a:lnTo>
                      <a:pt x="81" y="26"/>
                    </a:lnTo>
                    <a:lnTo>
                      <a:pt x="83" y="26"/>
                    </a:lnTo>
                    <a:lnTo>
                      <a:pt x="83" y="26"/>
                    </a:lnTo>
                    <a:lnTo>
                      <a:pt x="85" y="26"/>
                    </a:lnTo>
                    <a:lnTo>
                      <a:pt x="85" y="26"/>
                    </a:lnTo>
                    <a:lnTo>
                      <a:pt x="88" y="26"/>
                    </a:lnTo>
                    <a:lnTo>
                      <a:pt x="88" y="26"/>
                    </a:lnTo>
                    <a:lnTo>
                      <a:pt x="90" y="26"/>
                    </a:lnTo>
                    <a:lnTo>
                      <a:pt x="90" y="29"/>
                    </a:lnTo>
                    <a:lnTo>
                      <a:pt x="93" y="29"/>
                    </a:lnTo>
                    <a:lnTo>
                      <a:pt x="95" y="29"/>
                    </a:lnTo>
                    <a:lnTo>
                      <a:pt x="95" y="29"/>
                    </a:lnTo>
                    <a:lnTo>
                      <a:pt x="95" y="29"/>
                    </a:lnTo>
                    <a:lnTo>
                      <a:pt x="97" y="29"/>
                    </a:lnTo>
                    <a:lnTo>
                      <a:pt x="97" y="31"/>
                    </a:lnTo>
                    <a:lnTo>
                      <a:pt x="97" y="31"/>
                    </a:lnTo>
                    <a:lnTo>
                      <a:pt x="97" y="31"/>
                    </a:lnTo>
                    <a:lnTo>
                      <a:pt x="97" y="31"/>
                    </a:lnTo>
                    <a:lnTo>
                      <a:pt x="97" y="33"/>
                    </a:lnTo>
                    <a:lnTo>
                      <a:pt x="97" y="33"/>
                    </a:lnTo>
                    <a:lnTo>
                      <a:pt x="97" y="33"/>
                    </a:lnTo>
                    <a:lnTo>
                      <a:pt x="97" y="33"/>
                    </a:lnTo>
                    <a:lnTo>
                      <a:pt x="97" y="36"/>
                    </a:lnTo>
                    <a:lnTo>
                      <a:pt x="97" y="36"/>
                    </a:lnTo>
                    <a:lnTo>
                      <a:pt x="97" y="36"/>
                    </a:lnTo>
                    <a:lnTo>
                      <a:pt x="97" y="38"/>
                    </a:lnTo>
                    <a:lnTo>
                      <a:pt x="97" y="38"/>
                    </a:lnTo>
                    <a:lnTo>
                      <a:pt x="95" y="38"/>
                    </a:lnTo>
                    <a:lnTo>
                      <a:pt x="95" y="38"/>
                    </a:lnTo>
                    <a:lnTo>
                      <a:pt x="95" y="40"/>
                    </a:lnTo>
                    <a:lnTo>
                      <a:pt x="95" y="40"/>
                    </a:lnTo>
                    <a:lnTo>
                      <a:pt x="93" y="40"/>
                    </a:lnTo>
                    <a:lnTo>
                      <a:pt x="90" y="40"/>
                    </a:lnTo>
                    <a:lnTo>
                      <a:pt x="90" y="43"/>
                    </a:lnTo>
                    <a:lnTo>
                      <a:pt x="88" y="43"/>
                    </a:lnTo>
                    <a:lnTo>
                      <a:pt x="85" y="43"/>
                    </a:lnTo>
                    <a:lnTo>
                      <a:pt x="83" y="43"/>
                    </a:lnTo>
                    <a:lnTo>
                      <a:pt x="81" y="43"/>
                    </a:lnTo>
                    <a:lnTo>
                      <a:pt x="78" y="45"/>
                    </a:lnTo>
                    <a:lnTo>
                      <a:pt x="78" y="45"/>
                    </a:lnTo>
                    <a:lnTo>
                      <a:pt x="76" y="45"/>
                    </a:lnTo>
                    <a:lnTo>
                      <a:pt x="76" y="45"/>
                    </a:lnTo>
                    <a:lnTo>
                      <a:pt x="74" y="45"/>
                    </a:lnTo>
                    <a:lnTo>
                      <a:pt x="74" y="45"/>
                    </a:lnTo>
                    <a:lnTo>
                      <a:pt x="71" y="48"/>
                    </a:lnTo>
                    <a:lnTo>
                      <a:pt x="69" y="48"/>
                    </a:lnTo>
                    <a:lnTo>
                      <a:pt x="67" y="48"/>
                    </a:lnTo>
                    <a:lnTo>
                      <a:pt x="64" y="48"/>
                    </a:lnTo>
                    <a:lnTo>
                      <a:pt x="62" y="48"/>
                    </a:lnTo>
                    <a:lnTo>
                      <a:pt x="59" y="48"/>
                    </a:lnTo>
                    <a:lnTo>
                      <a:pt x="57" y="50"/>
                    </a:lnTo>
                    <a:lnTo>
                      <a:pt x="55" y="50"/>
                    </a:lnTo>
                    <a:lnTo>
                      <a:pt x="52" y="50"/>
                    </a:lnTo>
                    <a:lnTo>
                      <a:pt x="50" y="50"/>
                    </a:lnTo>
                    <a:lnTo>
                      <a:pt x="48" y="50"/>
                    </a:lnTo>
                    <a:lnTo>
                      <a:pt x="45" y="52"/>
                    </a:lnTo>
                    <a:lnTo>
                      <a:pt x="43" y="52"/>
                    </a:lnTo>
                    <a:lnTo>
                      <a:pt x="41" y="52"/>
                    </a:lnTo>
                    <a:lnTo>
                      <a:pt x="38" y="52"/>
                    </a:lnTo>
                    <a:lnTo>
                      <a:pt x="36" y="55"/>
                    </a:lnTo>
                    <a:lnTo>
                      <a:pt x="34" y="55"/>
                    </a:lnTo>
                    <a:lnTo>
                      <a:pt x="31" y="55"/>
                    </a:lnTo>
                    <a:lnTo>
                      <a:pt x="29" y="57"/>
                    </a:lnTo>
                    <a:lnTo>
                      <a:pt x="26" y="57"/>
                    </a:lnTo>
                    <a:lnTo>
                      <a:pt x="24" y="57"/>
                    </a:lnTo>
                    <a:lnTo>
                      <a:pt x="24" y="59"/>
                    </a:lnTo>
                    <a:lnTo>
                      <a:pt x="22" y="59"/>
                    </a:lnTo>
                    <a:lnTo>
                      <a:pt x="19" y="59"/>
                    </a:lnTo>
                    <a:lnTo>
                      <a:pt x="19" y="62"/>
                    </a:lnTo>
                    <a:lnTo>
                      <a:pt x="17" y="62"/>
                    </a:lnTo>
                    <a:lnTo>
                      <a:pt x="17" y="62"/>
                    </a:lnTo>
                    <a:lnTo>
                      <a:pt x="15" y="64"/>
                    </a:lnTo>
                    <a:lnTo>
                      <a:pt x="15" y="64"/>
                    </a:lnTo>
                    <a:lnTo>
                      <a:pt x="12" y="66"/>
                    </a:lnTo>
                    <a:lnTo>
                      <a:pt x="12" y="66"/>
                    </a:lnTo>
                    <a:lnTo>
                      <a:pt x="10" y="69"/>
                    </a:lnTo>
                    <a:lnTo>
                      <a:pt x="10" y="69"/>
                    </a:lnTo>
                    <a:lnTo>
                      <a:pt x="8" y="71"/>
                    </a:lnTo>
                    <a:lnTo>
                      <a:pt x="8" y="71"/>
                    </a:lnTo>
                    <a:lnTo>
                      <a:pt x="8" y="73"/>
                    </a:lnTo>
                    <a:lnTo>
                      <a:pt x="5" y="73"/>
                    </a:lnTo>
                    <a:lnTo>
                      <a:pt x="5" y="76"/>
                    </a:lnTo>
                    <a:lnTo>
                      <a:pt x="5" y="76"/>
                    </a:lnTo>
                    <a:lnTo>
                      <a:pt x="3" y="78"/>
                    </a:lnTo>
                    <a:lnTo>
                      <a:pt x="3" y="81"/>
                    </a:lnTo>
                    <a:lnTo>
                      <a:pt x="3" y="81"/>
                    </a:lnTo>
                    <a:lnTo>
                      <a:pt x="3" y="83"/>
                    </a:lnTo>
                    <a:lnTo>
                      <a:pt x="3" y="83"/>
                    </a:lnTo>
                    <a:lnTo>
                      <a:pt x="0" y="85"/>
                    </a:lnTo>
                    <a:lnTo>
                      <a:pt x="0" y="85"/>
                    </a:lnTo>
                    <a:lnTo>
                      <a:pt x="0" y="85"/>
                    </a:lnTo>
                    <a:lnTo>
                      <a:pt x="0" y="88"/>
                    </a:lnTo>
                    <a:lnTo>
                      <a:pt x="0" y="88"/>
                    </a:lnTo>
                    <a:lnTo>
                      <a:pt x="0" y="88"/>
                    </a:lnTo>
                    <a:lnTo>
                      <a:pt x="0" y="90"/>
                    </a:lnTo>
                    <a:lnTo>
                      <a:pt x="0" y="90"/>
                    </a:lnTo>
                    <a:lnTo>
                      <a:pt x="0" y="90"/>
                    </a:lnTo>
                    <a:lnTo>
                      <a:pt x="0" y="92"/>
                    </a:lnTo>
                    <a:lnTo>
                      <a:pt x="0" y="92"/>
                    </a:lnTo>
                    <a:lnTo>
                      <a:pt x="0" y="92"/>
                    </a:lnTo>
                    <a:lnTo>
                      <a:pt x="0" y="95"/>
                    </a:lnTo>
                    <a:lnTo>
                      <a:pt x="0" y="95"/>
                    </a:lnTo>
                    <a:lnTo>
                      <a:pt x="0" y="95"/>
                    </a:lnTo>
                    <a:lnTo>
                      <a:pt x="3" y="97"/>
                    </a:lnTo>
                    <a:lnTo>
                      <a:pt x="3" y="97"/>
                    </a:lnTo>
                    <a:lnTo>
                      <a:pt x="3" y="99"/>
                    </a:lnTo>
                    <a:lnTo>
                      <a:pt x="3" y="99"/>
                    </a:lnTo>
                    <a:lnTo>
                      <a:pt x="3" y="102"/>
                    </a:lnTo>
                    <a:lnTo>
                      <a:pt x="5" y="102"/>
                    </a:lnTo>
                    <a:lnTo>
                      <a:pt x="5" y="104"/>
                    </a:lnTo>
                    <a:lnTo>
                      <a:pt x="5" y="104"/>
                    </a:lnTo>
                    <a:lnTo>
                      <a:pt x="8" y="106"/>
                    </a:lnTo>
                    <a:lnTo>
                      <a:pt x="8" y="106"/>
                    </a:lnTo>
                    <a:lnTo>
                      <a:pt x="8" y="106"/>
                    </a:lnTo>
                    <a:lnTo>
                      <a:pt x="10" y="109"/>
                    </a:lnTo>
                    <a:lnTo>
                      <a:pt x="10" y="109"/>
                    </a:lnTo>
                    <a:lnTo>
                      <a:pt x="10" y="109"/>
                    </a:lnTo>
                    <a:lnTo>
                      <a:pt x="10" y="109"/>
                    </a:lnTo>
                    <a:lnTo>
                      <a:pt x="12" y="109"/>
                    </a:lnTo>
                    <a:lnTo>
                      <a:pt x="12" y="109"/>
                    </a:lnTo>
                    <a:lnTo>
                      <a:pt x="12" y="111"/>
                    </a:lnTo>
                    <a:lnTo>
                      <a:pt x="12" y="111"/>
                    </a:lnTo>
                    <a:lnTo>
                      <a:pt x="15" y="111"/>
                    </a:lnTo>
                    <a:lnTo>
                      <a:pt x="15" y="111"/>
                    </a:lnTo>
                    <a:lnTo>
                      <a:pt x="15" y="111"/>
                    </a:lnTo>
                    <a:lnTo>
                      <a:pt x="17" y="111"/>
                    </a:lnTo>
                    <a:lnTo>
                      <a:pt x="17" y="111"/>
                    </a:lnTo>
                    <a:lnTo>
                      <a:pt x="17" y="114"/>
                    </a:lnTo>
                    <a:lnTo>
                      <a:pt x="19" y="114"/>
                    </a:lnTo>
                    <a:lnTo>
                      <a:pt x="19" y="114"/>
                    </a:lnTo>
                    <a:lnTo>
                      <a:pt x="19" y="114"/>
                    </a:lnTo>
                    <a:lnTo>
                      <a:pt x="22" y="114"/>
                    </a:lnTo>
                    <a:lnTo>
                      <a:pt x="22" y="114"/>
                    </a:lnTo>
                    <a:lnTo>
                      <a:pt x="24" y="114"/>
                    </a:lnTo>
                    <a:lnTo>
                      <a:pt x="24" y="114"/>
                    </a:lnTo>
                    <a:lnTo>
                      <a:pt x="26" y="114"/>
                    </a:lnTo>
                    <a:lnTo>
                      <a:pt x="26" y="114"/>
                    </a:lnTo>
                    <a:lnTo>
                      <a:pt x="29" y="114"/>
                    </a:lnTo>
                    <a:lnTo>
                      <a:pt x="29" y="114"/>
                    </a:lnTo>
                    <a:lnTo>
                      <a:pt x="31" y="114"/>
                    </a:lnTo>
                    <a:lnTo>
                      <a:pt x="34" y="114"/>
                    </a:lnTo>
                    <a:lnTo>
                      <a:pt x="34" y="114"/>
                    </a:lnTo>
                    <a:lnTo>
                      <a:pt x="36" y="114"/>
                    </a:lnTo>
                    <a:lnTo>
                      <a:pt x="38" y="114"/>
                    </a:lnTo>
                    <a:lnTo>
                      <a:pt x="41" y="114"/>
                    </a:lnTo>
                    <a:lnTo>
                      <a:pt x="41" y="114"/>
                    </a:lnTo>
                    <a:lnTo>
                      <a:pt x="43" y="114"/>
                    </a:lnTo>
                    <a:lnTo>
                      <a:pt x="45" y="114"/>
                    </a:lnTo>
                    <a:lnTo>
                      <a:pt x="48" y="114"/>
                    </a:lnTo>
                    <a:lnTo>
                      <a:pt x="48" y="114"/>
                    </a:lnTo>
                    <a:lnTo>
                      <a:pt x="50" y="114"/>
                    </a:lnTo>
                    <a:lnTo>
                      <a:pt x="52" y="111"/>
                    </a:lnTo>
                    <a:lnTo>
                      <a:pt x="52" y="111"/>
                    </a:lnTo>
                    <a:lnTo>
                      <a:pt x="55" y="111"/>
                    </a:lnTo>
                    <a:lnTo>
                      <a:pt x="57" y="111"/>
                    </a:lnTo>
                    <a:lnTo>
                      <a:pt x="57" y="111"/>
                    </a:lnTo>
                    <a:lnTo>
                      <a:pt x="59" y="109"/>
                    </a:lnTo>
                    <a:lnTo>
                      <a:pt x="59" y="109"/>
                    </a:lnTo>
                    <a:lnTo>
                      <a:pt x="62" y="109"/>
                    </a:lnTo>
                    <a:lnTo>
                      <a:pt x="62" y="109"/>
                    </a:lnTo>
                    <a:lnTo>
                      <a:pt x="64" y="109"/>
                    </a:lnTo>
                    <a:lnTo>
                      <a:pt x="64" y="106"/>
                    </a:lnTo>
                    <a:lnTo>
                      <a:pt x="64" y="106"/>
                    </a:lnTo>
                    <a:lnTo>
                      <a:pt x="67" y="106"/>
                    </a:lnTo>
                    <a:lnTo>
                      <a:pt x="67" y="106"/>
                    </a:lnTo>
                    <a:lnTo>
                      <a:pt x="69" y="104"/>
                    </a:lnTo>
                    <a:lnTo>
                      <a:pt x="69" y="104"/>
                    </a:lnTo>
                    <a:lnTo>
                      <a:pt x="71" y="104"/>
                    </a:lnTo>
                    <a:lnTo>
                      <a:pt x="74" y="102"/>
                    </a:lnTo>
                    <a:lnTo>
                      <a:pt x="74" y="102"/>
                    </a:lnTo>
                    <a:lnTo>
                      <a:pt x="76" y="102"/>
                    </a:lnTo>
                    <a:lnTo>
                      <a:pt x="76" y="99"/>
                    </a:lnTo>
                    <a:lnTo>
                      <a:pt x="78" y="99"/>
                    </a:lnTo>
                    <a:lnTo>
                      <a:pt x="78" y="99"/>
                    </a:lnTo>
                    <a:lnTo>
                      <a:pt x="78" y="99"/>
                    </a:lnTo>
                    <a:lnTo>
                      <a:pt x="78" y="99"/>
                    </a:lnTo>
                    <a:lnTo>
                      <a:pt x="78" y="102"/>
                    </a:lnTo>
                    <a:lnTo>
                      <a:pt x="78" y="102"/>
                    </a:lnTo>
                    <a:lnTo>
                      <a:pt x="78" y="102"/>
                    </a:lnTo>
                    <a:lnTo>
                      <a:pt x="78" y="102"/>
                    </a:lnTo>
                    <a:lnTo>
                      <a:pt x="78" y="104"/>
                    </a:lnTo>
                    <a:lnTo>
                      <a:pt x="78" y="104"/>
                    </a:lnTo>
                    <a:lnTo>
                      <a:pt x="78" y="106"/>
                    </a:lnTo>
                    <a:lnTo>
                      <a:pt x="78" y="106"/>
                    </a:lnTo>
                    <a:lnTo>
                      <a:pt x="78" y="106"/>
                    </a:lnTo>
                    <a:lnTo>
                      <a:pt x="78" y="109"/>
                    </a:lnTo>
                    <a:lnTo>
                      <a:pt x="78" y="109"/>
                    </a:lnTo>
                    <a:lnTo>
                      <a:pt x="78" y="111"/>
                    </a:lnTo>
                    <a:lnTo>
                      <a:pt x="78" y="111"/>
                    </a:lnTo>
                    <a:lnTo>
                      <a:pt x="78" y="111"/>
                    </a:lnTo>
                    <a:lnTo>
                      <a:pt x="78" y="111"/>
                    </a:lnTo>
                    <a:lnTo>
                      <a:pt x="88" y="111"/>
                    </a:lnTo>
                    <a:lnTo>
                      <a:pt x="107" y="111"/>
                    </a:lnTo>
                    <a:lnTo>
                      <a:pt x="116" y="111"/>
                    </a:lnTo>
                    <a:lnTo>
                      <a:pt x="121" y="111"/>
                    </a:lnTo>
                    <a:lnTo>
                      <a:pt x="119" y="111"/>
                    </a:lnTo>
                    <a:lnTo>
                      <a:pt x="119" y="111"/>
                    </a:lnTo>
                    <a:lnTo>
                      <a:pt x="119" y="109"/>
                    </a:lnTo>
                    <a:lnTo>
                      <a:pt x="119" y="109"/>
                    </a:lnTo>
                    <a:lnTo>
                      <a:pt x="119" y="109"/>
                    </a:lnTo>
                    <a:lnTo>
                      <a:pt x="119" y="106"/>
                    </a:lnTo>
                    <a:lnTo>
                      <a:pt x="119" y="106"/>
                    </a:lnTo>
                    <a:lnTo>
                      <a:pt x="119" y="106"/>
                    </a:lnTo>
                    <a:lnTo>
                      <a:pt x="119" y="104"/>
                    </a:lnTo>
                    <a:lnTo>
                      <a:pt x="119" y="104"/>
                    </a:lnTo>
                    <a:lnTo>
                      <a:pt x="119" y="104"/>
                    </a:lnTo>
                    <a:lnTo>
                      <a:pt x="119" y="104"/>
                    </a:lnTo>
                    <a:lnTo>
                      <a:pt x="119" y="102"/>
                    </a:lnTo>
                    <a:lnTo>
                      <a:pt x="119" y="102"/>
                    </a:lnTo>
                    <a:lnTo>
                      <a:pt x="121" y="97"/>
                    </a:lnTo>
                    <a:lnTo>
                      <a:pt x="123" y="90"/>
                    </a:lnTo>
                    <a:lnTo>
                      <a:pt x="126" y="85"/>
                    </a:lnTo>
                    <a:lnTo>
                      <a:pt x="126" y="81"/>
                    </a:lnTo>
                    <a:lnTo>
                      <a:pt x="128" y="76"/>
                    </a:lnTo>
                    <a:lnTo>
                      <a:pt x="130" y="71"/>
                    </a:lnTo>
                    <a:lnTo>
                      <a:pt x="130" y="66"/>
                    </a:lnTo>
                    <a:lnTo>
                      <a:pt x="133" y="64"/>
                    </a:lnTo>
                    <a:lnTo>
                      <a:pt x="133" y="59"/>
                    </a:lnTo>
                    <a:lnTo>
                      <a:pt x="135" y="57"/>
                    </a:lnTo>
                    <a:lnTo>
                      <a:pt x="135" y="52"/>
                    </a:lnTo>
                    <a:lnTo>
                      <a:pt x="135" y="50"/>
                    </a:lnTo>
                    <a:close/>
                    <a:moveTo>
                      <a:pt x="88" y="66"/>
                    </a:moveTo>
                    <a:lnTo>
                      <a:pt x="85" y="69"/>
                    </a:lnTo>
                    <a:lnTo>
                      <a:pt x="85" y="71"/>
                    </a:lnTo>
                    <a:lnTo>
                      <a:pt x="85" y="71"/>
                    </a:lnTo>
                    <a:lnTo>
                      <a:pt x="83" y="73"/>
                    </a:lnTo>
                    <a:lnTo>
                      <a:pt x="83" y="73"/>
                    </a:lnTo>
                    <a:lnTo>
                      <a:pt x="83" y="76"/>
                    </a:lnTo>
                    <a:lnTo>
                      <a:pt x="83" y="76"/>
                    </a:lnTo>
                    <a:lnTo>
                      <a:pt x="83" y="76"/>
                    </a:lnTo>
                    <a:lnTo>
                      <a:pt x="81" y="78"/>
                    </a:lnTo>
                    <a:lnTo>
                      <a:pt x="81" y="78"/>
                    </a:lnTo>
                    <a:lnTo>
                      <a:pt x="81" y="78"/>
                    </a:lnTo>
                    <a:lnTo>
                      <a:pt x="81" y="78"/>
                    </a:lnTo>
                    <a:lnTo>
                      <a:pt x="78" y="81"/>
                    </a:lnTo>
                    <a:lnTo>
                      <a:pt x="78" y="81"/>
                    </a:lnTo>
                    <a:lnTo>
                      <a:pt x="78" y="83"/>
                    </a:lnTo>
                    <a:lnTo>
                      <a:pt x="76" y="83"/>
                    </a:lnTo>
                    <a:lnTo>
                      <a:pt x="76" y="83"/>
                    </a:lnTo>
                    <a:lnTo>
                      <a:pt x="76" y="83"/>
                    </a:lnTo>
                    <a:lnTo>
                      <a:pt x="76" y="85"/>
                    </a:lnTo>
                    <a:lnTo>
                      <a:pt x="74" y="85"/>
                    </a:lnTo>
                    <a:lnTo>
                      <a:pt x="74" y="85"/>
                    </a:lnTo>
                    <a:lnTo>
                      <a:pt x="74" y="85"/>
                    </a:lnTo>
                    <a:lnTo>
                      <a:pt x="71" y="85"/>
                    </a:lnTo>
                    <a:lnTo>
                      <a:pt x="71" y="88"/>
                    </a:lnTo>
                    <a:lnTo>
                      <a:pt x="71" y="88"/>
                    </a:lnTo>
                    <a:lnTo>
                      <a:pt x="69" y="88"/>
                    </a:lnTo>
                    <a:lnTo>
                      <a:pt x="69" y="88"/>
                    </a:lnTo>
                    <a:lnTo>
                      <a:pt x="69" y="88"/>
                    </a:lnTo>
                    <a:lnTo>
                      <a:pt x="67" y="88"/>
                    </a:lnTo>
                    <a:lnTo>
                      <a:pt x="67" y="88"/>
                    </a:lnTo>
                    <a:lnTo>
                      <a:pt x="64" y="90"/>
                    </a:lnTo>
                    <a:lnTo>
                      <a:pt x="64" y="90"/>
                    </a:lnTo>
                    <a:lnTo>
                      <a:pt x="62" y="90"/>
                    </a:lnTo>
                    <a:lnTo>
                      <a:pt x="62" y="90"/>
                    </a:lnTo>
                    <a:lnTo>
                      <a:pt x="59" y="90"/>
                    </a:lnTo>
                    <a:lnTo>
                      <a:pt x="57" y="90"/>
                    </a:lnTo>
                    <a:lnTo>
                      <a:pt x="57" y="90"/>
                    </a:lnTo>
                    <a:lnTo>
                      <a:pt x="55" y="90"/>
                    </a:lnTo>
                    <a:lnTo>
                      <a:pt x="55" y="90"/>
                    </a:lnTo>
                    <a:lnTo>
                      <a:pt x="52" y="90"/>
                    </a:lnTo>
                    <a:lnTo>
                      <a:pt x="52" y="90"/>
                    </a:lnTo>
                    <a:lnTo>
                      <a:pt x="50" y="90"/>
                    </a:lnTo>
                    <a:lnTo>
                      <a:pt x="50" y="90"/>
                    </a:lnTo>
                    <a:lnTo>
                      <a:pt x="50" y="90"/>
                    </a:lnTo>
                    <a:lnTo>
                      <a:pt x="50" y="90"/>
                    </a:lnTo>
                    <a:lnTo>
                      <a:pt x="48" y="90"/>
                    </a:lnTo>
                    <a:lnTo>
                      <a:pt x="48" y="90"/>
                    </a:lnTo>
                    <a:lnTo>
                      <a:pt x="48" y="90"/>
                    </a:lnTo>
                    <a:lnTo>
                      <a:pt x="48" y="90"/>
                    </a:lnTo>
                    <a:lnTo>
                      <a:pt x="48" y="88"/>
                    </a:lnTo>
                    <a:lnTo>
                      <a:pt x="48" y="88"/>
                    </a:lnTo>
                    <a:lnTo>
                      <a:pt x="45" y="88"/>
                    </a:lnTo>
                    <a:lnTo>
                      <a:pt x="45" y="88"/>
                    </a:lnTo>
                    <a:lnTo>
                      <a:pt x="45" y="88"/>
                    </a:lnTo>
                    <a:lnTo>
                      <a:pt x="45" y="88"/>
                    </a:lnTo>
                    <a:lnTo>
                      <a:pt x="45" y="85"/>
                    </a:lnTo>
                    <a:lnTo>
                      <a:pt x="45" y="85"/>
                    </a:lnTo>
                    <a:lnTo>
                      <a:pt x="45" y="85"/>
                    </a:lnTo>
                    <a:lnTo>
                      <a:pt x="45" y="85"/>
                    </a:lnTo>
                    <a:lnTo>
                      <a:pt x="45" y="85"/>
                    </a:lnTo>
                    <a:lnTo>
                      <a:pt x="45" y="83"/>
                    </a:lnTo>
                    <a:lnTo>
                      <a:pt x="45" y="83"/>
                    </a:lnTo>
                    <a:lnTo>
                      <a:pt x="45" y="83"/>
                    </a:lnTo>
                    <a:lnTo>
                      <a:pt x="45" y="83"/>
                    </a:lnTo>
                    <a:lnTo>
                      <a:pt x="45" y="81"/>
                    </a:lnTo>
                    <a:lnTo>
                      <a:pt x="45" y="81"/>
                    </a:lnTo>
                    <a:lnTo>
                      <a:pt x="45" y="81"/>
                    </a:lnTo>
                    <a:lnTo>
                      <a:pt x="45" y="81"/>
                    </a:lnTo>
                    <a:lnTo>
                      <a:pt x="45" y="78"/>
                    </a:lnTo>
                    <a:lnTo>
                      <a:pt x="45" y="78"/>
                    </a:lnTo>
                    <a:lnTo>
                      <a:pt x="45" y="78"/>
                    </a:lnTo>
                    <a:lnTo>
                      <a:pt x="45" y="78"/>
                    </a:lnTo>
                    <a:lnTo>
                      <a:pt x="45" y="76"/>
                    </a:lnTo>
                    <a:lnTo>
                      <a:pt x="48" y="76"/>
                    </a:lnTo>
                    <a:lnTo>
                      <a:pt x="48" y="76"/>
                    </a:lnTo>
                    <a:lnTo>
                      <a:pt x="48" y="76"/>
                    </a:lnTo>
                    <a:lnTo>
                      <a:pt x="48" y="76"/>
                    </a:lnTo>
                    <a:lnTo>
                      <a:pt x="48" y="73"/>
                    </a:lnTo>
                    <a:lnTo>
                      <a:pt x="48" y="73"/>
                    </a:lnTo>
                    <a:lnTo>
                      <a:pt x="50" y="73"/>
                    </a:lnTo>
                    <a:lnTo>
                      <a:pt x="50" y="73"/>
                    </a:lnTo>
                    <a:lnTo>
                      <a:pt x="50" y="71"/>
                    </a:lnTo>
                    <a:lnTo>
                      <a:pt x="52" y="71"/>
                    </a:lnTo>
                    <a:lnTo>
                      <a:pt x="52" y="71"/>
                    </a:lnTo>
                    <a:lnTo>
                      <a:pt x="55" y="71"/>
                    </a:lnTo>
                    <a:lnTo>
                      <a:pt x="57" y="69"/>
                    </a:lnTo>
                    <a:lnTo>
                      <a:pt x="59" y="69"/>
                    </a:lnTo>
                    <a:lnTo>
                      <a:pt x="62" y="69"/>
                    </a:lnTo>
                    <a:lnTo>
                      <a:pt x="64" y="66"/>
                    </a:lnTo>
                    <a:lnTo>
                      <a:pt x="67" y="66"/>
                    </a:lnTo>
                    <a:lnTo>
                      <a:pt x="67" y="66"/>
                    </a:lnTo>
                    <a:lnTo>
                      <a:pt x="69" y="66"/>
                    </a:lnTo>
                    <a:lnTo>
                      <a:pt x="69" y="66"/>
                    </a:lnTo>
                    <a:lnTo>
                      <a:pt x="69" y="66"/>
                    </a:lnTo>
                    <a:lnTo>
                      <a:pt x="71" y="64"/>
                    </a:lnTo>
                    <a:lnTo>
                      <a:pt x="74" y="64"/>
                    </a:lnTo>
                    <a:lnTo>
                      <a:pt x="76" y="64"/>
                    </a:lnTo>
                    <a:lnTo>
                      <a:pt x="78" y="64"/>
                    </a:lnTo>
                    <a:lnTo>
                      <a:pt x="83" y="62"/>
                    </a:lnTo>
                    <a:lnTo>
                      <a:pt x="85" y="62"/>
                    </a:lnTo>
                    <a:lnTo>
                      <a:pt x="88" y="62"/>
                    </a:lnTo>
                    <a:lnTo>
                      <a:pt x="90" y="59"/>
                    </a:lnTo>
                    <a:lnTo>
                      <a:pt x="88" y="66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sz="2400">
                  <a:solidFill>
                    <a:prstClr val="black"/>
                  </a:solidFill>
                </a:endParaRPr>
              </a:p>
            </p:txBody>
          </p:sp>
          <p:sp>
            <p:nvSpPr>
              <p:cNvPr id="17" name="Freeform 22"/>
              <p:cNvSpPr>
                <a:spLocks/>
              </p:cNvSpPr>
              <p:nvPr/>
            </p:nvSpPr>
            <p:spPr bwMode="auto">
              <a:xfrm>
                <a:off x="9256588" y="1888505"/>
                <a:ext cx="33338" cy="44450"/>
              </a:xfrm>
              <a:custGeom>
                <a:avLst/>
                <a:gdLst>
                  <a:gd name="T0" fmla="*/ 0 w 21"/>
                  <a:gd name="T1" fmla="*/ 2 h 28"/>
                  <a:gd name="T2" fmla="*/ 9 w 21"/>
                  <a:gd name="T3" fmla="*/ 2 h 28"/>
                  <a:gd name="T4" fmla="*/ 9 w 21"/>
                  <a:gd name="T5" fmla="*/ 28 h 28"/>
                  <a:gd name="T6" fmla="*/ 12 w 21"/>
                  <a:gd name="T7" fmla="*/ 28 h 28"/>
                  <a:gd name="T8" fmla="*/ 12 w 21"/>
                  <a:gd name="T9" fmla="*/ 2 h 28"/>
                  <a:gd name="T10" fmla="*/ 21 w 21"/>
                  <a:gd name="T11" fmla="*/ 2 h 28"/>
                  <a:gd name="T12" fmla="*/ 21 w 21"/>
                  <a:gd name="T13" fmla="*/ 0 h 28"/>
                  <a:gd name="T14" fmla="*/ 0 w 21"/>
                  <a:gd name="T15" fmla="*/ 0 h 28"/>
                  <a:gd name="T16" fmla="*/ 0 w 21"/>
                  <a:gd name="T17" fmla="*/ 2 h 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21" h="28">
                    <a:moveTo>
                      <a:pt x="0" y="2"/>
                    </a:moveTo>
                    <a:lnTo>
                      <a:pt x="9" y="2"/>
                    </a:lnTo>
                    <a:lnTo>
                      <a:pt x="9" y="28"/>
                    </a:lnTo>
                    <a:lnTo>
                      <a:pt x="12" y="28"/>
                    </a:lnTo>
                    <a:lnTo>
                      <a:pt x="12" y="2"/>
                    </a:lnTo>
                    <a:lnTo>
                      <a:pt x="21" y="2"/>
                    </a:lnTo>
                    <a:lnTo>
                      <a:pt x="21" y="0"/>
                    </a:lnTo>
                    <a:lnTo>
                      <a:pt x="0" y="0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sz="2400">
                  <a:solidFill>
                    <a:prstClr val="black"/>
                  </a:solidFill>
                </a:endParaRPr>
              </a:p>
            </p:txBody>
          </p:sp>
          <p:sp>
            <p:nvSpPr>
              <p:cNvPr id="18" name="Freeform 23"/>
              <p:cNvSpPr>
                <a:spLocks noEditPoints="1"/>
              </p:cNvSpPr>
              <p:nvPr/>
            </p:nvSpPr>
            <p:spPr bwMode="auto">
              <a:xfrm>
                <a:off x="9474076" y="1883742"/>
                <a:ext cx="44450" cy="49212"/>
              </a:xfrm>
              <a:custGeom>
                <a:avLst/>
                <a:gdLst>
                  <a:gd name="T0" fmla="*/ 28 w 28"/>
                  <a:gd name="T1" fmla="*/ 12 h 31"/>
                  <a:gd name="T2" fmla="*/ 26 w 28"/>
                  <a:gd name="T3" fmla="*/ 7 h 31"/>
                  <a:gd name="T4" fmla="*/ 24 w 28"/>
                  <a:gd name="T5" fmla="*/ 5 h 31"/>
                  <a:gd name="T6" fmla="*/ 21 w 28"/>
                  <a:gd name="T7" fmla="*/ 3 h 31"/>
                  <a:gd name="T8" fmla="*/ 17 w 28"/>
                  <a:gd name="T9" fmla="*/ 3 h 31"/>
                  <a:gd name="T10" fmla="*/ 14 w 28"/>
                  <a:gd name="T11" fmla="*/ 0 h 31"/>
                  <a:gd name="T12" fmla="*/ 9 w 28"/>
                  <a:gd name="T13" fmla="*/ 3 h 31"/>
                  <a:gd name="T14" fmla="*/ 7 w 28"/>
                  <a:gd name="T15" fmla="*/ 3 h 31"/>
                  <a:gd name="T16" fmla="*/ 5 w 28"/>
                  <a:gd name="T17" fmla="*/ 5 h 31"/>
                  <a:gd name="T18" fmla="*/ 5 w 28"/>
                  <a:gd name="T19" fmla="*/ 5 h 31"/>
                  <a:gd name="T20" fmla="*/ 2 w 28"/>
                  <a:gd name="T21" fmla="*/ 7 h 31"/>
                  <a:gd name="T22" fmla="*/ 2 w 28"/>
                  <a:gd name="T23" fmla="*/ 12 h 31"/>
                  <a:gd name="T24" fmla="*/ 0 w 28"/>
                  <a:gd name="T25" fmla="*/ 15 h 31"/>
                  <a:gd name="T26" fmla="*/ 0 w 28"/>
                  <a:gd name="T27" fmla="*/ 17 h 31"/>
                  <a:gd name="T28" fmla="*/ 0 w 28"/>
                  <a:gd name="T29" fmla="*/ 22 h 31"/>
                  <a:gd name="T30" fmla="*/ 2 w 28"/>
                  <a:gd name="T31" fmla="*/ 24 h 31"/>
                  <a:gd name="T32" fmla="*/ 5 w 28"/>
                  <a:gd name="T33" fmla="*/ 26 h 31"/>
                  <a:gd name="T34" fmla="*/ 7 w 28"/>
                  <a:gd name="T35" fmla="*/ 29 h 31"/>
                  <a:gd name="T36" fmla="*/ 12 w 28"/>
                  <a:gd name="T37" fmla="*/ 31 h 31"/>
                  <a:gd name="T38" fmla="*/ 14 w 28"/>
                  <a:gd name="T39" fmla="*/ 31 h 31"/>
                  <a:gd name="T40" fmla="*/ 19 w 28"/>
                  <a:gd name="T41" fmla="*/ 31 h 31"/>
                  <a:gd name="T42" fmla="*/ 21 w 28"/>
                  <a:gd name="T43" fmla="*/ 29 h 31"/>
                  <a:gd name="T44" fmla="*/ 24 w 28"/>
                  <a:gd name="T45" fmla="*/ 26 h 31"/>
                  <a:gd name="T46" fmla="*/ 26 w 28"/>
                  <a:gd name="T47" fmla="*/ 24 h 31"/>
                  <a:gd name="T48" fmla="*/ 28 w 28"/>
                  <a:gd name="T49" fmla="*/ 19 h 31"/>
                  <a:gd name="T50" fmla="*/ 28 w 28"/>
                  <a:gd name="T51" fmla="*/ 15 h 31"/>
                  <a:gd name="T52" fmla="*/ 24 w 28"/>
                  <a:gd name="T53" fmla="*/ 19 h 31"/>
                  <a:gd name="T54" fmla="*/ 24 w 28"/>
                  <a:gd name="T55" fmla="*/ 22 h 31"/>
                  <a:gd name="T56" fmla="*/ 24 w 28"/>
                  <a:gd name="T57" fmla="*/ 22 h 31"/>
                  <a:gd name="T58" fmla="*/ 21 w 28"/>
                  <a:gd name="T59" fmla="*/ 24 h 31"/>
                  <a:gd name="T60" fmla="*/ 19 w 28"/>
                  <a:gd name="T61" fmla="*/ 26 h 31"/>
                  <a:gd name="T62" fmla="*/ 19 w 28"/>
                  <a:gd name="T63" fmla="*/ 26 h 31"/>
                  <a:gd name="T64" fmla="*/ 17 w 28"/>
                  <a:gd name="T65" fmla="*/ 26 h 31"/>
                  <a:gd name="T66" fmla="*/ 14 w 28"/>
                  <a:gd name="T67" fmla="*/ 29 h 31"/>
                  <a:gd name="T68" fmla="*/ 12 w 28"/>
                  <a:gd name="T69" fmla="*/ 29 h 31"/>
                  <a:gd name="T70" fmla="*/ 12 w 28"/>
                  <a:gd name="T71" fmla="*/ 26 h 31"/>
                  <a:gd name="T72" fmla="*/ 9 w 28"/>
                  <a:gd name="T73" fmla="*/ 26 h 31"/>
                  <a:gd name="T74" fmla="*/ 7 w 28"/>
                  <a:gd name="T75" fmla="*/ 26 h 31"/>
                  <a:gd name="T76" fmla="*/ 7 w 28"/>
                  <a:gd name="T77" fmla="*/ 24 h 31"/>
                  <a:gd name="T78" fmla="*/ 5 w 28"/>
                  <a:gd name="T79" fmla="*/ 22 h 31"/>
                  <a:gd name="T80" fmla="*/ 5 w 28"/>
                  <a:gd name="T81" fmla="*/ 19 h 31"/>
                  <a:gd name="T82" fmla="*/ 5 w 28"/>
                  <a:gd name="T83" fmla="*/ 17 h 31"/>
                  <a:gd name="T84" fmla="*/ 5 w 28"/>
                  <a:gd name="T85" fmla="*/ 12 h 31"/>
                  <a:gd name="T86" fmla="*/ 5 w 28"/>
                  <a:gd name="T87" fmla="*/ 10 h 31"/>
                  <a:gd name="T88" fmla="*/ 7 w 28"/>
                  <a:gd name="T89" fmla="*/ 10 h 31"/>
                  <a:gd name="T90" fmla="*/ 7 w 28"/>
                  <a:gd name="T91" fmla="*/ 7 h 31"/>
                  <a:gd name="T92" fmla="*/ 12 w 28"/>
                  <a:gd name="T93" fmla="*/ 5 h 31"/>
                  <a:gd name="T94" fmla="*/ 14 w 28"/>
                  <a:gd name="T95" fmla="*/ 5 h 31"/>
                  <a:gd name="T96" fmla="*/ 17 w 28"/>
                  <a:gd name="T97" fmla="*/ 5 h 31"/>
                  <a:gd name="T98" fmla="*/ 19 w 28"/>
                  <a:gd name="T99" fmla="*/ 7 h 31"/>
                  <a:gd name="T100" fmla="*/ 21 w 28"/>
                  <a:gd name="T101" fmla="*/ 7 h 31"/>
                  <a:gd name="T102" fmla="*/ 24 w 28"/>
                  <a:gd name="T103" fmla="*/ 10 h 31"/>
                  <a:gd name="T104" fmla="*/ 24 w 28"/>
                  <a:gd name="T105" fmla="*/ 15 h 31"/>
                  <a:gd name="T106" fmla="*/ 24 w 28"/>
                  <a:gd name="T107" fmla="*/ 17 h 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</a:cxnLst>
                <a:rect l="0" t="0" r="r" b="b"/>
                <a:pathLst>
                  <a:path w="28" h="31">
                    <a:moveTo>
                      <a:pt x="28" y="15"/>
                    </a:moveTo>
                    <a:lnTo>
                      <a:pt x="28" y="12"/>
                    </a:lnTo>
                    <a:lnTo>
                      <a:pt x="28" y="12"/>
                    </a:lnTo>
                    <a:lnTo>
                      <a:pt x="28" y="12"/>
                    </a:lnTo>
                    <a:lnTo>
                      <a:pt x="26" y="10"/>
                    </a:lnTo>
                    <a:lnTo>
                      <a:pt x="26" y="10"/>
                    </a:lnTo>
                    <a:lnTo>
                      <a:pt x="26" y="7"/>
                    </a:lnTo>
                    <a:lnTo>
                      <a:pt x="26" y="7"/>
                    </a:lnTo>
                    <a:lnTo>
                      <a:pt x="26" y="7"/>
                    </a:lnTo>
                    <a:lnTo>
                      <a:pt x="24" y="5"/>
                    </a:lnTo>
                    <a:lnTo>
                      <a:pt x="24" y="5"/>
                    </a:lnTo>
                    <a:lnTo>
                      <a:pt x="24" y="5"/>
                    </a:lnTo>
                    <a:lnTo>
                      <a:pt x="24" y="5"/>
                    </a:lnTo>
                    <a:lnTo>
                      <a:pt x="21" y="3"/>
                    </a:lnTo>
                    <a:lnTo>
                      <a:pt x="21" y="3"/>
                    </a:lnTo>
                    <a:lnTo>
                      <a:pt x="21" y="3"/>
                    </a:lnTo>
                    <a:lnTo>
                      <a:pt x="19" y="3"/>
                    </a:lnTo>
                    <a:lnTo>
                      <a:pt x="19" y="3"/>
                    </a:lnTo>
                    <a:lnTo>
                      <a:pt x="19" y="3"/>
                    </a:lnTo>
                    <a:lnTo>
                      <a:pt x="17" y="3"/>
                    </a:lnTo>
                    <a:lnTo>
                      <a:pt x="17" y="3"/>
                    </a:lnTo>
                    <a:lnTo>
                      <a:pt x="14" y="0"/>
                    </a:lnTo>
                    <a:lnTo>
                      <a:pt x="14" y="0"/>
                    </a:lnTo>
                    <a:lnTo>
                      <a:pt x="14" y="0"/>
                    </a:lnTo>
                    <a:lnTo>
                      <a:pt x="12" y="0"/>
                    </a:lnTo>
                    <a:lnTo>
                      <a:pt x="12" y="3"/>
                    </a:lnTo>
                    <a:lnTo>
                      <a:pt x="12" y="3"/>
                    </a:lnTo>
                    <a:lnTo>
                      <a:pt x="9" y="3"/>
                    </a:lnTo>
                    <a:lnTo>
                      <a:pt x="9" y="3"/>
                    </a:lnTo>
                    <a:lnTo>
                      <a:pt x="9" y="3"/>
                    </a:lnTo>
                    <a:lnTo>
                      <a:pt x="9" y="3"/>
                    </a:lnTo>
                    <a:lnTo>
                      <a:pt x="7" y="3"/>
                    </a:lnTo>
                    <a:lnTo>
                      <a:pt x="7" y="3"/>
                    </a:lnTo>
                    <a:lnTo>
                      <a:pt x="7" y="3"/>
                    </a:lnTo>
                    <a:lnTo>
                      <a:pt x="7" y="3"/>
                    </a:lnTo>
                    <a:lnTo>
                      <a:pt x="5" y="5"/>
                    </a:lnTo>
                    <a:lnTo>
                      <a:pt x="5" y="5"/>
                    </a:lnTo>
                    <a:lnTo>
                      <a:pt x="5" y="5"/>
                    </a:lnTo>
                    <a:lnTo>
                      <a:pt x="5" y="5"/>
                    </a:lnTo>
                    <a:lnTo>
                      <a:pt x="5" y="5"/>
                    </a:lnTo>
                    <a:lnTo>
                      <a:pt x="2" y="7"/>
                    </a:lnTo>
                    <a:lnTo>
                      <a:pt x="2" y="7"/>
                    </a:lnTo>
                    <a:lnTo>
                      <a:pt x="2" y="7"/>
                    </a:lnTo>
                    <a:lnTo>
                      <a:pt x="2" y="7"/>
                    </a:lnTo>
                    <a:lnTo>
                      <a:pt x="2" y="10"/>
                    </a:lnTo>
                    <a:lnTo>
                      <a:pt x="2" y="10"/>
                    </a:lnTo>
                    <a:lnTo>
                      <a:pt x="2" y="10"/>
                    </a:lnTo>
                    <a:lnTo>
                      <a:pt x="2" y="12"/>
                    </a:lnTo>
                    <a:lnTo>
                      <a:pt x="0" y="12"/>
                    </a:lnTo>
                    <a:lnTo>
                      <a:pt x="0" y="12"/>
                    </a:lnTo>
                    <a:lnTo>
                      <a:pt x="0" y="12"/>
                    </a:lnTo>
                    <a:lnTo>
                      <a:pt x="0" y="15"/>
                    </a:lnTo>
                    <a:lnTo>
                      <a:pt x="0" y="15"/>
                    </a:lnTo>
                    <a:lnTo>
                      <a:pt x="0" y="15"/>
                    </a:lnTo>
                    <a:lnTo>
                      <a:pt x="0" y="17"/>
                    </a:lnTo>
                    <a:lnTo>
                      <a:pt x="0" y="17"/>
                    </a:lnTo>
                    <a:lnTo>
                      <a:pt x="0" y="19"/>
                    </a:lnTo>
                    <a:lnTo>
                      <a:pt x="0" y="19"/>
                    </a:lnTo>
                    <a:lnTo>
                      <a:pt x="0" y="19"/>
                    </a:lnTo>
                    <a:lnTo>
                      <a:pt x="0" y="22"/>
                    </a:lnTo>
                    <a:lnTo>
                      <a:pt x="2" y="22"/>
                    </a:lnTo>
                    <a:lnTo>
                      <a:pt x="2" y="24"/>
                    </a:lnTo>
                    <a:lnTo>
                      <a:pt x="2" y="24"/>
                    </a:lnTo>
                    <a:lnTo>
                      <a:pt x="2" y="24"/>
                    </a:lnTo>
                    <a:lnTo>
                      <a:pt x="2" y="26"/>
                    </a:lnTo>
                    <a:lnTo>
                      <a:pt x="5" y="26"/>
                    </a:lnTo>
                    <a:lnTo>
                      <a:pt x="5" y="26"/>
                    </a:lnTo>
                    <a:lnTo>
                      <a:pt x="5" y="26"/>
                    </a:lnTo>
                    <a:lnTo>
                      <a:pt x="5" y="29"/>
                    </a:lnTo>
                    <a:lnTo>
                      <a:pt x="7" y="29"/>
                    </a:lnTo>
                    <a:lnTo>
                      <a:pt x="7" y="29"/>
                    </a:lnTo>
                    <a:lnTo>
                      <a:pt x="7" y="29"/>
                    </a:lnTo>
                    <a:lnTo>
                      <a:pt x="9" y="29"/>
                    </a:lnTo>
                    <a:lnTo>
                      <a:pt x="9" y="31"/>
                    </a:lnTo>
                    <a:lnTo>
                      <a:pt x="9" y="31"/>
                    </a:lnTo>
                    <a:lnTo>
                      <a:pt x="12" y="31"/>
                    </a:lnTo>
                    <a:lnTo>
                      <a:pt x="12" y="31"/>
                    </a:lnTo>
                    <a:lnTo>
                      <a:pt x="14" y="31"/>
                    </a:lnTo>
                    <a:lnTo>
                      <a:pt x="14" y="31"/>
                    </a:lnTo>
                    <a:lnTo>
                      <a:pt x="14" y="31"/>
                    </a:lnTo>
                    <a:lnTo>
                      <a:pt x="17" y="31"/>
                    </a:lnTo>
                    <a:lnTo>
                      <a:pt x="17" y="31"/>
                    </a:lnTo>
                    <a:lnTo>
                      <a:pt x="19" y="31"/>
                    </a:lnTo>
                    <a:lnTo>
                      <a:pt x="19" y="31"/>
                    </a:lnTo>
                    <a:lnTo>
                      <a:pt x="19" y="29"/>
                    </a:lnTo>
                    <a:lnTo>
                      <a:pt x="21" y="29"/>
                    </a:lnTo>
                    <a:lnTo>
                      <a:pt x="21" y="29"/>
                    </a:lnTo>
                    <a:lnTo>
                      <a:pt x="21" y="29"/>
                    </a:lnTo>
                    <a:lnTo>
                      <a:pt x="24" y="29"/>
                    </a:lnTo>
                    <a:lnTo>
                      <a:pt x="24" y="29"/>
                    </a:lnTo>
                    <a:lnTo>
                      <a:pt x="24" y="26"/>
                    </a:lnTo>
                    <a:lnTo>
                      <a:pt x="24" y="26"/>
                    </a:lnTo>
                    <a:lnTo>
                      <a:pt x="26" y="26"/>
                    </a:lnTo>
                    <a:lnTo>
                      <a:pt x="26" y="24"/>
                    </a:lnTo>
                    <a:lnTo>
                      <a:pt x="26" y="24"/>
                    </a:lnTo>
                    <a:lnTo>
                      <a:pt x="26" y="24"/>
                    </a:lnTo>
                    <a:lnTo>
                      <a:pt x="26" y="22"/>
                    </a:lnTo>
                    <a:lnTo>
                      <a:pt x="26" y="22"/>
                    </a:lnTo>
                    <a:lnTo>
                      <a:pt x="28" y="19"/>
                    </a:lnTo>
                    <a:lnTo>
                      <a:pt x="28" y="19"/>
                    </a:lnTo>
                    <a:lnTo>
                      <a:pt x="28" y="19"/>
                    </a:lnTo>
                    <a:lnTo>
                      <a:pt x="28" y="17"/>
                    </a:lnTo>
                    <a:lnTo>
                      <a:pt x="28" y="17"/>
                    </a:lnTo>
                    <a:lnTo>
                      <a:pt x="28" y="15"/>
                    </a:lnTo>
                    <a:lnTo>
                      <a:pt x="28" y="15"/>
                    </a:lnTo>
                    <a:close/>
                    <a:moveTo>
                      <a:pt x="24" y="17"/>
                    </a:moveTo>
                    <a:lnTo>
                      <a:pt x="24" y="17"/>
                    </a:lnTo>
                    <a:lnTo>
                      <a:pt x="24" y="19"/>
                    </a:lnTo>
                    <a:lnTo>
                      <a:pt x="24" y="19"/>
                    </a:lnTo>
                    <a:lnTo>
                      <a:pt x="24" y="19"/>
                    </a:lnTo>
                    <a:lnTo>
                      <a:pt x="24" y="19"/>
                    </a:lnTo>
                    <a:lnTo>
                      <a:pt x="24" y="22"/>
                    </a:lnTo>
                    <a:lnTo>
                      <a:pt x="24" y="22"/>
                    </a:lnTo>
                    <a:lnTo>
                      <a:pt x="24" y="22"/>
                    </a:lnTo>
                    <a:lnTo>
                      <a:pt x="24" y="22"/>
                    </a:lnTo>
                    <a:lnTo>
                      <a:pt x="24" y="22"/>
                    </a:lnTo>
                    <a:lnTo>
                      <a:pt x="21" y="24"/>
                    </a:lnTo>
                    <a:lnTo>
                      <a:pt x="21" y="24"/>
                    </a:lnTo>
                    <a:lnTo>
                      <a:pt x="21" y="24"/>
                    </a:lnTo>
                    <a:lnTo>
                      <a:pt x="21" y="24"/>
                    </a:lnTo>
                    <a:lnTo>
                      <a:pt x="21" y="24"/>
                    </a:lnTo>
                    <a:lnTo>
                      <a:pt x="21" y="26"/>
                    </a:lnTo>
                    <a:lnTo>
                      <a:pt x="21" y="26"/>
                    </a:lnTo>
                    <a:lnTo>
                      <a:pt x="19" y="26"/>
                    </a:lnTo>
                    <a:lnTo>
                      <a:pt x="19" y="26"/>
                    </a:lnTo>
                    <a:lnTo>
                      <a:pt x="19" y="26"/>
                    </a:lnTo>
                    <a:lnTo>
                      <a:pt x="19" y="26"/>
                    </a:lnTo>
                    <a:lnTo>
                      <a:pt x="19" y="26"/>
                    </a:lnTo>
                    <a:lnTo>
                      <a:pt x="19" y="26"/>
                    </a:lnTo>
                    <a:lnTo>
                      <a:pt x="17" y="26"/>
                    </a:lnTo>
                    <a:lnTo>
                      <a:pt x="17" y="26"/>
                    </a:lnTo>
                    <a:lnTo>
                      <a:pt x="17" y="26"/>
                    </a:lnTo>
                    <a:lnTo>
                      <a:pt x="17" y="29"/>
                    </a:lnTo>
                    <a:lnTo>
                      <a:pt x="17" y="29"/>
                    </a:lnTo>
                    <a:lnTo>
                      <a:pt x="14" y="29"/>
                    </a:lnTo>
                    <a:lnTo>
                      <a:pt x="14" y="29"/>
                    </a:lnTo>
                    <a:lnTo>
                      <a:pt x="14" y="29"/>
                    </a:lnTo>
                    <a:lnTo>
                      <a:pt x="14" y="29"/>
                    </a:lnTo>
                    <a:lnTo>
                      <a:pt x="14" y="29"/>
                    </a:lnTo>
                    <a:lnTo>
                      <a:pt x="12" y="29"/>
                    </a:lnTo>
                    <a:lnTo>
                      <a:pt x="12" y="29"/>
                    </a:lnTo>
                    <a:lnTo>
                      <a:pt x="12" y="26"/>
                    </a:lnTo>
                    <a:lnTo>
                      <a:pt x="12" y="26"/>
                    </a:lnTo>
                    <a:lnTo>
                      <a:pt x="12" y="26"/>
                    </a:lnTo>
                    <a:lnTo>
                      <a:pt x="9" y="26"/>
                    </a:lnTo>
                    <a:lnTo>
                      <a:pt x="9" y="26"/>
                    </a:lnTo>
                    <a:lnTo>
                      <a:pt x="9" y="26"/>
                    </a:lnTo>
                    <a:lnTo>
                      <a:pt x="9" y="26"/>
                    </a:lnTo>
                    <a:lnTo>
                      <a:pt x="9" y="26"/>
                    </a:lnTo>
                    <a:lnTo>
                      <a:pt x="7" y="26"/>
                    </a:lnTo>
                    <a:lnTo>
                      <a:pt x="7" y="26"/>
                    </a:lnTo>
                    <a:lnTo>
                      <a:pt x="7" y="26"/>
                    </a:lnTo>
                    <a:lnTo>
                      <a:pt x="7" y="24"/>
                    </a:lnTo>
                    <a:lnTo>
                      <a:pt x="7" y="24"/>
                    </a:lnTo>
                    <a:lnTo>
                      <a:pt x="7" y="24"/>
                    </a:lnTo>
                    <a:lnTo>
                      <a:pt x="7" y="24"/>
                    </a:lnTo>
                    <a:lnTo>
                      <a:pt x="7" y="24"/>
                    </a:lnTo>
                    <a:lnTo>
                      <a:pt x="5" y="22"/>
                    </a:lnTo>
                    <a:lnTo>
                      <a:pt x="5" y="22"/>
                    </a:lnTo>
                    <a:lnTo>
                      <a:pt x="5" y="22"/>
                    </a:lnTo>
                    <a:lnTo>
                      <a:pt x="5" y="22"/>
                    </a:lnTo>
                    <a:lnTo>
                      <a:pt x="5" y="22"/>
                    </a:lnTo>
                    <a:lnTo>
                      <a:pt x="5" y="19"/>
                    </a:lnTo>
                    <a:lnTo>
                      <a:pt x="5" y="19"/>
                    </a:lnTo>
                    <a:lnTo>
                      <a:pt x="5" y="19"/>
                    </a:lnTo>
                    <a:lnTo>
                      <a:pt x="5" y="17"/>
                    </a:lnTo>
                    <a:lnTo>
                      <a:pt x="5" y="17"/>
                    </a:lnTo>
                    <a:lnTo>
                      <a:pt x="5" y="17"/>
                    </a:lnTo>
                    <a:lnTo>
                      <a:pt x="5" y="15"/>
                    </a:lnTo>
                    <a:lnTo>
                      <a:pt x="5" y="15"/>
                    </a:lnTo>
                    <a:lnTo>
                      <a:pt x="5" y="15"/>
                    </a:lnTo>
                    <a:lnTo>
                      <a:pt x="5" y="12"/>
                    </a:lnTo>
                    <a:lnTo>
                      <a:pt x="5" y="12"/>
                    </a:lnTo>
                    <a:lnTo>
                      <a:pt x="5" y="12"/>
                    </a:lnTo>
                    <a:lnTo>
                      <a:pt x="5" y="12"/>
                    </a:lnTo>
                    <a:lnTo>
                      <a:pt x="5" y="10"/>
                    </a:lnTo>
                    <a:lnTo>
                      <a:pt x="5" y="10"/>
                    </a:lnTo>
                    <a:lnTo>
                      <a:pt x="5" y="10"/>
                    </a:lnTo>
                    <a:lnTo>
                      <a:pt x="7" y="10"/>
                    </a:lnTo>
                    <a:lnTo>
                      <a:pt x="7" y="10"/>
                    </a:lnTo>
                    <a:lnTo>
                      <a:pt x="7" y="7"/>
                    </a:lnTo>
                    <a:lnTo>
                      <a:pt x="7" y="7"/>
                    </a:lnTo>
                    <a:lnTo>
                      <a:pt x="7" y="7"/>
                    </a:lnTo>
                    <a:lnTo>
                      <a:pt x="7" y="7"/>
                    </a:lnTo>
                    <a:lnTo>
                      <a:pt x="9" y="7"/>
                    </a:lnTo>
                    <a:lnTo>
                      <a:pt x="9" y="5"/>
                    </a:lnTo>
                    <a:lnTo>
                      <a:pt x="9" y="5"/>
                    </a:lnTo>
                    <a:lnTo>
                      <a:pt x="12" y="5"/>
                    </a:lnTo>
                    <a:lnTo>
                      <a:pt x="12" y="5"/>
                    </a:lnTo>
                    <a:lnTo>
                      <a:pt x="14" y="5"/>
                    </a:lnTo>
                    <a:lnTo>
                      <a:pt x="14" y="5"/>
                    </a:lnTo>
                    <a:lnTo>
                      <a:pt x="14" y="5"/>
                    </a:lnTo>
                    <a:lnTo>
                      <a:pt x="17" y="5"/>
                    </a:lnTo>
                    <a:lnTo>
                      <a:pt x="17" y="5"/>
                    </a:lnTo>
                    <a:lnTo>
                      <a:pt x="17" y="5"/>
                    </a:lnTo>
                    <a:lnTo>
                      <a:pt x="17" y="5"/>
                    </a:lnTo>
                    <a:lnTo>
                      <a:pt x="19" y="5"/>
                    </a:lnTo>
                    <a:lnTo>
                      <a:pt x="19" y="5"/>
                    </a:lnTo>
                    <a:lnTo>
                      <a:pt x="19" y="5"/>
                    </a:lnTo>
                    <a:lnTo>
                      <a:pt x="19" y="7"/>
                    </a:lnTo>
                    <a:lnTo>
                      <a:pt x="21" y="7"/>
                    </a:lnTo>
                    <a:lnTo>
                      <a:pt x="21" y="7"/>
                    </a:lnTo>
                    <a:lnTo>
                      <a:pt x="21" y="7"/>
                    </a:lnTo>
                    <a:lnTo>
                      <a:pt x="21" y="7"/>
                    </a:lnTo>
                    <a:lnTo>
                      <a:pt x="21" y="10"/>
                    </a:lnTo>
                    <a:lnTo>
                      <a:pt x="24" y="10"/>
                    </a:lnTo>
                    <a:lnTo>
                      <a:pt x="24" y="10"/>
                    </a:lnTo>
                    <a:lnTo>
                      <a:pt x="24" y="10"/>
                    </a:lnTo>
                    <a:lnTo>
                      <a:pt x="24" y="12"/>
                    </a:lnTo>
                    <a:lnTo>
                      <a:pt x="24" y="12"/>
                    </a:lnTo>
                    <a:lnTo>
                      <a:pt x="24" y="12"/>
                    </a:lnTo>
                    <a:lnTo>
                      <a:pt x="24" y="15"/>
                    </a:lnTo>
                    <a:lnTo>
                      <a:pt x="24" y="15"/>
                    </a:lnTo>
                    <a:lnTo>
                      <a:pt x="24" y="15"/>
                    </a:lnTo>
                    <a:lnTo>
                      <a:pt x="24" y="17"/>
                    </a:lnTo>
                    <a:lnTo>
                      <a:pt x="24" y="17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sz="2400">
                  <a:solidFill>
                    <a:prstClr val="black"/>
                  </a:solidFill>
                </a:endParaRPr>
              </a:p>
            </p:txBody>
          </p:sp>
          <p:sp>
            <p:nvSpPr>
              <p:cNvPr id="19" name="Freeform 24"/>
              <p:cNvSpPr>
                <a:spLocks/>
              </p:cNvSpPr>
              <p:nvPr/>
            </p:nvSpPr>
            <p:spPr bwMode="auto">
              <a:xfrm>
                <a:off x="9653463" y="1888505"/>
                <a:ext cx="41275" cy="44450"/>
              </a:xfrm>
              <a:custGeom>
                <a:avLst/>
                <a:gdLst>
                  <a:gd name="T0" fmla="*/ 17 w 26"/>
                  <a:gd name="T1" fmla="*/ 7 h 28"/>
                  <a:gd name="T2" fmla="*/ 17 w 26"/>
                  <a:gd name="T3" fmla="*/ 9 h 28"/>
                  <a:gd name="T4" fmla="*/ 17 w 26"/>
                  <a:gd name="T5" fmla="*/ 9 h 28"/>
                  <a:gd name="T6" fmla="*/ 14 w 26"/>
                  <a:gd name="T7" fmla="*/ 12 h 28"/>
                  <a:gd name="T8" fmla="*/ 14 w 26"/>
                  <a:gd name="T9" fmla="*/ 12 h 28"/>
                  <a:gd name="T10" fmla="*/ 14 w 26"/>
                  <a:gd name="T11" fmla="*/ 12 h 28"/>
                  <a:gd name="T12" fmla="*/ 12 w 26"/>
                  <a:gd name="T13" fmla="*/ 9 h 28"/>
                  <a:gd name="T14" fmla="*/ 12 w 26"/>
                  <a:gd name="T15" fmla="*/ 9 h 28"/>
                  <a:gd name="T16" fmla="*/ 12 w 26"/>
                  <a:gd name="T17" fmla="*/ 7 h 28"/>
                  <a:gd name="T18" fmla="*/ 5 w 26"/>
                  <a:gd name="T19" fmla="*/ 0 h 28"/>
                  <a:gd name="T20" fmla="*/ 0 w 26"/>
                  <a:gd name="T21" fmla="*/ 0 h 28"/>
                  <a:gd name="T22" fmla="*/ 12 w 26"/>
                  <a:gd name="T23" fmla="*/ 16 h 28"/>
                  <a:gd name="T24" fmla="*/ 12 w 26"/>
                  <a:gd name="T25" fmla="*/ 28 h 28"/>
                  <a:gd name="T26" fmla="*/ 17 w 26"/>
                  <a:gd name="T27" fmla="*/ 28 h 28"/>
                  <a:gd name="T28" fmla="*/ 17 w 26"/>
                  <a:gd name="T29" fmla="*/ 16 h 28"/>
                  <a:gd name="T30" fmla="*/ 26 w 26"/>
                  <a:gd name="T31" fmla="*/ 0 h 28"/>
                  <a:gd name="T32" fmla="*/ 24 w 26"/>
                  <a:gd name="T33" fmla="*/ 0 h 28"/>
                  <a:gd name="T34" fmla="*/ 17 w 26"/>
                  <a:gd name="T35" fmla="*/ 7 h 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26" h="28">
                    <a:moveTo>
                      <a:pt x="17" y="7"/>
                    </a:moveTo>
                    <a:lnTo>
                      <a:pt x="17" y="9"/>
                    </a:lnTo>
                    <a:lnTo>
                      <a:pt x="17" y="9"/>
                    </a:lnTo>
                    <a:lnTo>
                      <a:pt x="14" y="12"/>
                    </a:lnTo>
                    <a:lnTo>
                      <a:pt x="14" y="12"/>
                    </a:lnTo>
                    <a:lnTo>
                      <a:pt x="14" y="12"/>
                    </a:lnTo>
                    <a:lnTo>
                      <a:pt x="12" y="9"/>
                    </a:lnTo>
                    <a:lnTo>
                      <a:pt x="12" y="9"/>
                    </a:lnTo>
                    <a:lnTo>
                      <a:pt x="12" y="7"/>
                    </a:lnTo>
                    <a:lnTo>
                      <a:pt x="5" y="0"/>
                    </a:lnTo>
                    <a:lnTo>
                      <a:pt x="0" y="0"/>
                    </a:lnTo>
                    <a:lnTo>
                      <a:pt x="12" y="16"/>
                    </a:lnTo>
                    <a:lnTo>
                      <a:pt x="12" y="28"/>
                    </a:lnTo>
                    <a:lnTo>
                      <a:pt x="17" y="28"/>
                    </a:lnTo>
                    <a:lnTo>
                      <a:pt x="17" y="16"/>
                    </a:lnTo>
                    <a:lnTo>
                      <a:pt x="26" y="0"/>
                    </a:lnTo>
                    <a:lnTo>
                      <a:pt x="24" y="0"/>
                    </a:lnTo>
                    <a:lnTo>
                      <a:pt x="17" y="7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sz="2400">
                  <a:solidFill>
                    <a:prstClr val="black"/>
                  </a:solidFill>
                </a:endParaRPr>
              </a:p>
            </p:txBody>
          </p:sp>
          <p:sp>
            <p:nvSpPr>
              <p:cNvPr id="20" name="Freeform 25"/>
              <p:cNvSpPr>
                <a:spLocks noEditPoints="1"/>
              </p:cNvSpPr>
              <p:nvPr/>
            </p:nvSpPr>
            <p:spPr bwMode="auto">
              <a:xfrm>
                <a:off x="9829676" y="1674192"/>
                <a:ext cx="217488" cy="180975"/>
              </a:xfrm>
              <a:custGeom>
                <a:avLst/>
                <a:gdLst>
                  <a:gd name="T0" fmla="*/ 137 w 137"/>
                  <a:gd name="T1" fmla="*/ 22 h 114"/>
                  <a:gd name="T2" fmla="*/ 130 w 137"/>
                  <a:gd name="T3" fmla="*/ 12 h 114"/>
                  <a:gd name="T4" fmla="*/ 123 w 137"/>
                  <a:gd name="T5" fmla="*/ 5 h 114"/>
                  <a:gd name="T6" fmla="*/ 114 w 137"/>
                  <a:gd name="T7" fmla="*/ 3 h 114"/>
                  <a:gd name="T8" fmla="*/ 85 w 137"/>
                  <a:gd name="T9" fmla="*/ 0 h 114"/>
                  <a:gd name="T10" fmla="*/ 64 w 137"/>
                  <a:gd name="T11" fmla="*/ 3 h 114"/>
                  <a:gd name="T12" fmla="*/ 57 w 137"/>
                  <a:gd name="T13" fmla="*/ 5 h 114"/>
                  <a:gd name="T14" fmla="*/ 48 w 137"/>
                  <a:gd name="T15" fmla="*/ 7 h 114"/>
                  <a:gd name="T16" fmla="*/ 33 w 137"/>
                  <a:gd name="T17" fmla="*/ 17 h 114"/>
                  <a:gd name="T18" fmla="*/ 24 w 137"/>
                  <a:gd name="T19" fmla="*/ 29 h 114"/>
                  <a:gd name="T20" fmla="*/ 59 w 137"/>
                  <a:gd name="T21" fmla="*/ 38 h 114"/>
                  <a:gd name="T22" fmla="*/ 66 w 137"/>
                  <a:gd name="T23" fmla="*/ 31 h 114"/>
                  <a:gd name="T24" fmla="*/ 71 w 137"/>
                  <a:gd name="T25" fmla="*/ 29 h 114"/>
                  <a:gd name="T26" fmla="*/ 81 w 137"/>
                  <a:gd name="T27" fmla="*/ 26 h 114"/>
                  <a:gd name="T28" fmla="*/ 90 w 137"/>
                  <a:gd name="T29" fmla="*/ 29 h 114"/>
                  <a:gd name="T30" fmla="*/ 95 w 137"/>
                  <a:gd name="T31" fmla="*/ 31 h 114"/>
                  <a:gd name="T32" fmla="*/ 95 w 137"/>
                  <a:gd name="T33" fmla="*/ 38 h 114"/>
                  <a:gd name="T34" fmla="*/ 88 w 137"/>
                  <a:gd name="T35" fmla="*/ 43 h 114"/>
                  <a:gd name="T36" fmla="*/ 73 w 137"/>
                  <a:gd name="T37" fmla="*/ 45 h 114"/>
                  <a:gd name="T38" fmla="*/ 59 w 137"/>
                  <a:gd name="T39" fmla="*/ 48 h 114"/>
                  <a:gd name="T40" fmla="*/ 38 w 137"/>
                  <a:gd name="T41" fmla="*/ 52 h 114"/>
                  <a:gd name="T42" fmla="*/ 22 w 137"/>
                  <a:gd name="T43" fmla="*/ 59 h 114"/>
                  <a:gd name="T44" fmla="*/ 10 w 137"/>
                  <a:gd name="T45" fmla="*/ 66 h 114"/>
                  <a:gd name="T46" fmla="*/ 3 w 137"/>
                  <a:gd name="T47" fmla="*/ 76 h 114"/>
                  <a:gd name="T48" fmla="*/ 0 w 137"/>
                  <a:gd name="T49" fmla="*/ 85 h 114"/>
                  <a:gd name="T50" fmla="*/ 0 w 137"/>
                  <a:gd name="T51" fmla="*/ 92 h 114"/>
                  <a:gd name="T52" fmla="*/ 0 w 137"/>
                  <a:gd name="T53" fmla="*/ 99 h 114"/>
                  <a:gd name="T54" fmla="*/ 5 w 137"/>
                  <a:gd name="T55" fmla="*/ 106 h 114"/>
                  <a:gd name="T56" fmla="*/ 10 w 137"/>
                  <a:gd name="T57" fmla="*/ 111 h 114"/>
                  <a:gd name="T58" fmla="*/ 17 w 137"/>
                  <a:gd name="T59" fmla="*/ 114 h 114"/>
                  <a:gd name="T60" fmla="*/ 24 w 137"/>
                  <a:gd name="T61" fmla="*/ 114 h 114"/>
                  <a:gd name="T62" fmla="*/ 38 w 137"/>
                  <a:gd name="T63" fmla="*/ 114 h 114"/>
                  <a:gd name="T64" fmla="*/ 52 w 137"/>
                  <a:gd name="T65" fmla="*/ 111 h 114"/>
                  <a:gd name="T66" fmla="*/ 62 w 137"/>
                  <a:gd name="T67" fmla="*/ 109 h 114"/>
                  <a:gd name="T68" fmla="*/ 71 w 137"/>
                  <a:gd name="T69" fmla="*/ 102 h 114"/>
                  <a:gd name="T70" fmla="*/ 76 w 137"/>
                  <a:gd name="T71" fmla="*/ 102 h 114"/>
                  <a:gd name="T72" fmla="*/ 76 w 137"/>
                  <a:gd name="T73" fmla="*/ 106 h 114"/>
                  <a:gd name="T74" fmla="*/ 107 w 137"/>
                  <a:gd name="T75" fmla="*/ 111 h 114"/>
                  <a:gd name="T76" fmla="*/ 116 w 137"/>
                  <a:gd name="T77" fmla="*/ 106 h 114"/>
                  <a:gd name="T78" fmla="*/ 116 w 137"/>
                  <a:gd name="T79" fmla="*/ 102 h 114"/>
                  <a:gd name="T80" fmla="*/ 130 w 137"/>
                  <a:gd name="T81" fmla="*/ 64 h 114"/>
                  <a:gd name="T82" fmla="*/ 137 w 137"/>
                  <a:gd name="T83" fmla="*/ 40 h 114"/>
                  <a:gd name="T84" fmla="*/ 137 w 137"/>
                  <a:gd name="T85" fmla="*/ 31 h 114"/>
                  <a:gd name="T86" fmla="*/ 81 w 137"/>
                  <a:gd name="T87" fmla="*/ 76 h 114"/>
                  <a:gd name="T88" fmla="*/ 78 w 137"/>
                  <a:gd name="T89" fmla="*/ 81 h 114"/>
                  <a:gd name="T90" fmla="*/ 73 w 137"/>
                  <a:gd name="T91" fmla="*/ 85 h 114"/>
                  <a:gd name="T92" fmla="*/ 66 w 137"/>
                  <a:gd name="T93" fmla="*/ 88 h 114"/>
                  <a:gd name="T94" fmla="*/ 57 w 137"/>
                  <a:gd name="T95" fmla="*/ 90 h 114"/>
                  <a:gd name="T96" fmla="*/ 48 w 137"/>
                  <a:gd name="T97" fmla="*/ 90 h 114"/>
                  <a:gd name="T98" fmla="*/ 45 w 137"/>
                  <a:gd name="T99" fmla="*/ 88 h 114"/>
                  <a:gd name="T100" fmla="*/ 43 w 137"/>
                  <a:gd name="T101" fmla="*/ 85 h 114"/>
                  <a:gd name="T102" fmla="*/ 43 w 137"/>
                  <a:gd name="T103" fmla="*/ 81 h 114"/>
                  <a:gd name="T104" fmla="*/ 45 w 137"/>
                  <a:gd name="T105" fmla="*/ 76 h 114"/>
                  <a:gd name="T106" fmla="*/ 55 w 137"/>
                  <a:gd name="T107" fmla="*/ 69 h 114"/>
                  <a:gd name="T108" fmla="*/ 66 w 137"/>
                  <a:gd name="T109" fmla="*/ 66 h 114"/>
                  <a:gd name="T110" fmla="*/ 88 w 137"/>
                  <a:gd name="T111" fmla="*/ 59 h 1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</a:cxnLst>
                <a:rect l="0" t="0" r="r" b="b"/>
                <a:pathLst>
                  <a:path w="137" h="114">
                    <a:moveTo>
                      <a:pt x="137" y="31"/>
                    </a:moveTo>
                    <a:lnTo>
                      <a:pt x="137" y="29"/>
                    </a:lnTo>
                    <a:lnTo>
                      <a:pt x="137" y="26"/>
                    </a:lnTo>
                    <a:lnTo>
                      <a:pt x="137" y="26"/>
                    </a:lnTo>
                    <a:lnTo>
                      <a:pt x="137" y="24"/>
                    </a:lnTo>
                    <a:lnTo>
                      <a:pt x="137" y="24"/>
                    </a:lnTo>
                    <a:lnTo>
                      <a:pt x="137" y="22"/>
                    </a:lnTo>
                    <a:lnTo>
                      <a:pt x="137" y="22"/>
                    </a:lnTo>
                    <a:lnTo>
                      <a:pt x="135" y="19"/>
                    </a:lnTo>
                    <a:lnTo>
                      <a:pt x="135" y="19"/>
                    </a:lnTo>
                    <a:lnTo>
                      <a:pt x="135" y="17"/>
                    </a:lnTo>
                    <a:lnTo>
                      <a:pt x="135" y="17"/>
                    </a:lnTo>
                    <a:lnTo>
                      <a:pt x="133" y="15"/>
                    </a:lnTo>
                    <a:lnTo>
                      <a:pt x="133" y="15"/>
                    </a:lnTo>
                    <a:lnTo>
                      <a:pt x="133" y="12"/>
                    </a:lnTo>
                    <a:lnTo>
                      <a:pt x="130" y="12"/>
                    </a:lnTo>
                    <a:lnTo>
                      <a:pt x="130" y="12"/>
                    </a:lnTo>
                    <a:lnTo>
                      <a:pt x="130" y="10"/>
                    </a:lnTo>
                    <a:lnTo>
                      <a:pt x="128" y="10"/>
                    </a:lnTo>
                    <a:lnTo>
                      <a:pt x="128" y="10"/>
                    </a:lnTo>
                    <a:lnTo>
                      <a:pt x="125" y="7"/>
                    </a:lnTo>
                    <a:lnTo>
                      <a:pt x="125" y="7"/>
                    </a:lnTo>
                    <a:lnTo>
                      <a:pt x="123" y="7"/>
                    </a:lnTo>
                    <a:lnTo>
                      <a:pt x="123" y="5"/>
                    </a:lnTo>
                    <a:lnTo>
                      <a:pt x="123" y="5"/>
                    </a:lnTo>
                    <a:lnTo>
                      <a:pt x="121" y="5"/>
                    </a:lnTo>
                    <a:lnTo>
                      <a:pt x="121" y="5"/>
                    </a:lnTo>
                    <a:lnTo>
                      <a:pt x="118" y="3"/>
                    </a:lnTo>
                    <a:lnTo>
                      <a:pt x="116" y="3"/>
                    </a:lnTo>
                    <a:lnTo>
                      <a:pt x="116" y="3"/>
                    </a:lnTo>
                    <a:lnTo>
                      <a:pt x="114" y="3"/>
                    </a:lnTo>
                    <a:lnTo>
                      <a:pt x="114" y="3"/>
                    </a:lnTo>
                    <a:lnTo>
                      <a:pt x="111" y="3"/>
                    </a:lnTo>
                    <a:lnTo>
                      <a:pt x="107" y="3"/>
                    </a:lnTo>
                    <a:lnTo>
                      <a:pt x="104" y="3"/>
                    </a:lnTo>
                    <a:lnTo>
                      <a:pt x="102" y="0"/>
                    </a:lnTo>
                    <a:lnTo>
                      <a:pt x="97" y="0"/>
                    </a:lnTo>
                    <a:lnTo>
                      <a:pt x="95" y="0"/>
                    </a:lnTo>
                    <a:lnTo>
                      <a:pt x="90" y="0"/>
                    </a:lnTo>
                    <a:lnTo>
                      <a:pt x="85" y="0"/>
                    </a:lnTo>
                    <a:lnTo>
                      <a:pt x="83" y="0"/>
                    </a:lnTo>
                    <a:lnTo>
                      <a:pt x="81" y="0"/>
                    </a:lnTo>
                    <a:lnTo>
                      <a:pt x="78" y="0"/>
                    </a:lnTo>
                    <a:lnTo>
                      <a:pt x="76" y="0"/>
                    </a:lnTo>
                    <a:lnTo>
                      <a:pt x="73" y="3"/>
                    </a:lnTo>
                    <a:lnTo>
                      <a:pt x="71" y="3"/>
                    </a:lnTo>
                    <a:lnTo>
                      <a:pt x="69" y="3"/>
                    </a:lnTo>
                    <a:lnTo>
                      <a:pt x="64" y="3"/>
                    </a:lnTo>
                    <a:lnTo>
                      <a:pt x="64" y="3"/>
                    </a:lnTo>
                    <a:lnTo>
                      <a:pt x="64" y="3"/>
                    </a:lnTo>
                    <a:lnTo>
                      <a:pt x="62" y="3"/>
                    </a:lnTo>
                    <a:lnTo>
                      <a:pt x="62" y="3"/>
                    </a:lnTo>
                    <a:lnTo>
                      <a:pt x="59" y="3"/>
                    </a:lnTo>
                    <a:lnTo>
                      <a:pt x="59" y="3"/>
                    </a:lnTo>
                    <a:lnTo>
                      <a:pt x="57" y="3"/>
                    </a:lnTo>
                    <a:lnTo>
                      <a:pt x="57" y="5"/>
                    </a:lnTo>
                    <a:lnTo>
                      <a:pt x="55" y="5"/>
                    </a:lnTo>
                    <a:lnTo>
                      <a:pt x="55" y="5"/>
                    </a:lnTo>
                    <a:lnTo>
                      <a:pt x="52" y="5"/>
                    </a:lnTo>
                    <a:lnTo>
                      <a:pt x="52" y="5"/>
                    </a:lnTo>
                    <a:lnTo>
                      <a:pt x="50" y="5"/>
                    </a:lnTo>
                    <a:lnTo>
                      <a:pt x="50" y="7"/>
                    </a:lnTo>
                    <a:lnTo>
                      <a:pt x="50" y="7"/>
                    </a:lnTo>
                    <a:lnTo>
                      <a:pt x="48" y="7"/>
                    </a:lnTo>
                    <a:lnTo>
                      <a:pt x="48" y="7"/>
                    </a:lnTo>
                    <a:lnTo>
                      <a:pt x="45" y="7"/>
                    </a:lnTo>
                    <a:lnTo>
                      <a:pt x="43" y="10"/>
                    </a:lnTo>
                    <a:lnTo>
                      <a:pt x="43" y="10"/>
                    </a:lnTo>
                    <a:lnTo>
                      <a:pt x="40" y="12"/>
                    </a:lnTo>
                    <a:lnTo>
                      <a:pt x="38" y="12"/>
                    </a:lnTo>
                    <a:lnTo>
                      <a:pt x="36" y="15"/>
                    </a:lnTo>
                    <a:lnTo>
                      <a:pt x="33" y="17"/>
                    </a:lnTo>
                    <a:lnTo>
                      <a:pt x="33" y="17"/>
                    </a:lnTo>
                    <a:lnTo>
                      <a:pt x="31" y="19"/>
                    </a:lnTo>
                    <a:lnTo>
                      <a:pt x="29" y="19"/>
                    </a:lnTo>
                    <a:lnTo>
                      <a:pt x="29" y="22"/>
                    </a:lnTo>
                    <a:lnTo>
                      <a:pt x="26" y="24"/>
                    </a:lnTo>
                    <a:lnTo>
                      <a:pt x="24" y="26"/>
                    </a:lnTo>
                    <a:lnTo>
                      <a:pt x="24" y="26"/>
                    </a:lnTo>
                    <a:lnTo>
                      <a:pt x="24" y="29"/>
                    </a:lnTo>
                    <a:lnTo>
                      <a:pt x="22" y="29"/>
                    </a:lnTo>
                    <a:lnTo>
                      <a:pt x="22" y="29"/>
                    </a:lnTo>
                    <a:lnTo>
                      <a:pt x="22" y="31"/>
                    </a:lnTo>
                    <a:lnTo>
                      <a:pt x="19" y="31"/>
                    </a:lnTo>
                    <a:lnTo>
                      <a:pt x="19" y="33"/>
                    </a:lnTo>
                    <a:lnTo>
                      <a:pt x="19" y="33"/>
                    </a:lnTo>
                    <a:lnTo>
                      <a:pt x="57" y="38"/>
                    </a:lnTo>
                    <a:lnTo>
                      <a:pt x="59" y="38"/>
                    </a:lnTo>
                    <a:lnTo>
                      <a:pt x="59" y="36"/>
                    </a:lnTo>
                    <a:lnTo>
                      <a:pt x="62" y="36"/>
                    </a:lnTo>
                    <a:lnTo>
                      <a:pt x="62" y="33"/>
                    </a:lnTo>
                    <a:lnTo>
                      <a:pt x="62" y="33"/>
                    </a:lnTo>
                    <a:lnTo>
                      <a:pt x="64" y="33"/>
                    </a:lnTo>
                    <a:lnTo>
                      <a:pt x="64" y="31"/>
                    </a:lnTo>
                    <a:lnTo>
                      <a:pt x="64" y="31"/>
                    </a:lnTo>
                    <a:lnTo>
                      <a:pt x="66" y="31"/>
                    </a:lnTo>
                    <a:lnTo>
                      <a:pt x="66" y="31"/>
                    </a:lnTo>
                    <a:lnTo>
                      <a:pt x="66" y="31"/>
                    </a:lnTo>
                    <a:lnTo>
                      <a:pt x="66" y="29"/>
                    </a:lnTo>
                    <a:lnTo>
                      <a:pt x="69" y="29"/>
                    </a:lnTo>
                    <a:lnTo>
                      <a:pt x="69" y="29"/>
                    </a:lnTo>
                    <a:lnTo>
                      <a:pt x="71" y="29"/>
                    </a:lnTo>
                    <a:lnTo>
                      <a:pt x="71" y="29"/>
                    </a:lnTo>
                    <a:lnTo>
                      <a:pt x="71" y="29"/>
                    </a:lnTo>
                    <a:lnTo>
                      <a:pt x="73" y="26"/>
                    </a:lnTo>
                    <a:lnTo>
                      <a:pt x="73" y="26"/>
                    </a:lnTo>
                    <a:lnTo>
                      <a:pt x="76" y="26"/>
                    </a:lnTo>
                    <a:lnTo>
                      <a:pt x="76" y="26"/>
                    </a:lnTo>
                    <a:lnTo>
                      <a:pt x="78" y="26"/>
                    </a:lnTo>
                    <a:lnTo>
                      <a:pt x="78" y="26"/>
                    </a:lnTo>
                    <a:lnTo>
                      <a:pt x="81" y="26"/>
                    </a:lnTo>
                    <a:lnTo>
                      <a:pt x="81" y="26"/>
                    </a:lnTo>
                    <a:lnTo>
                      <a:pt x="83" y="26"/>
                    </a:lnTo>
                    <a:lnTo>
                      <a:pt x="83" y="26"/>
                    </a:lnTo>
                    <a:lnTo>
                      <a:pt x="85" y="26"/>
                    </a:lnTo>
                    <a:lnTo>
                      <a:pt x="85" y="26"/>
                    </a:lnTo>
                    <a:lnTo>
                      <a:pt x="88" y="26"/>
                    </a:lnTo>
                    <a:lnTo>
                      <a:pt x="88" y="26"/>
                    </a:lnTo>
                    <a:lnTo>
                      <a:pt x="90" y="29"/>
                    </a:lnTo>
                    <a:lnTo>
                      <a:pt x="90" y="29"/>
                    </a:lnTo>
                    <a:lnTo>
                      <a:pt x="92" y="29"/>
                    </a:lnTo>
                    <a:lnTo>
                      <a:pt x="92" y="29"/>
                    </a:lnTo>
                    <a:lnTo>
                      <a:pt x="95" y="29"/>
                    </a:lnTo>
                    <a:lnTo>
                      <a:pt x="95" y="29"/>
                    </a:lnTo>
                    <a:lnTo>
                      <a:pt x="95" y="31"/>
                    </a:lnTo>
                    <a:lnTo>
                      <a:pt x="95" y="31"/>
                    </a:lnTo>
                    <a:lnTo>
                      <a:pt x="95" y="31"/>
                    </a:lnTo>
                    <a:lnTo>
                      <a:pt x="95" y="31"/>
                    </a:lnTo>
                    <a:lnTo>
                      <a:pt x="95" y="33"/>
                    </a:lnTo>
                    <a:lnTo>
                      <a:pt x="95" y="33"/>
                    </a:lnTo>
                    <a:lnTo>
                      <a:pt x="95" y="33"/>
                    </a:lnTo>
                    <a:lnTo>
                      <a:pt x="95" y="33"/>
                    </a:lnTo>
                    <a:lnTo>
                      <a:pt x="95" y="36"/>
                    </a:lnTo>
                    <a:lnTo>
                      <a:pt x="95" y="36"/>
                    </a:lnTo>
                    <a:lnTo>
                      <a:pt x="95" y="36"/>
                    </a:lnTo>
                    <a:lnTo>
                      <a:pt x="95" y="38"/>
                    </a:lnTo>
                    <a:lnTo>
                      <a:pt x="95" y="38"/>
                    </a:lnTo>
                    <a:lnTo>
                      <a:pt x="95" y="38"/>
                    </a:lnTo>
                    <a:lnTo>
                      <a:pt x="95" y="38"/>
                    </a:lnTo>
                    <a:lnTo>
                      <a:pt x="95" y="40"/>
                    </a:lnTo>
                    <a:lnTo>
                      <a:pt x="92" y="40"/>
                    </a:lnTo>
                    <a:lnTo>
                      <a:pt x="92" y="40"/>
                    </a:lnTo>
                    <a:lnTo>
                      <a:pt x="90" y="40"/>
                    </a:lnTo>
                    <a:lnTo>
                      <a:pt x="88" y="43"/>
                    </a:lnTo>
                    <a:lnTo>
                      <a:pt x="85" y="43"/>
                    </a:lnTo>
                    <a:lnTo>
                      <a:pt x="83" y="43"/>
                    </a:lnTo>
                    <a:lnTo>
                      <a:pt x="81" y="43"/>
                    </a:lnTo>
                    <a:lnTo>
                      <a:pt x="81" y="43"/>
                    </a:lnTo>
                    <a:lnTo>
                      <a:pt x="78" y="45"/>
                    </a:lnTo>
                    <a:lnTo>
                      <a:pt x="76" y="45"/>
                    </a:lnTo>
                    <a:lnTo>
                      <a:pt x="76" y="45"/>
                    </a:lnTo>
                    <a:lnTo>
                      <a:pt x="73" y="45"/>
                    </a:lnTo>
                    <a:lnTo>
                      <a:pt x="73" y="45"/>
                    </a:lnTo>
                    <a:lnTo>
                      <a:pt x="71" y="45"/>
                    </a:lnTo>
                    <a:lnTo>
                      <a:pt x="69" y="48"/>
                    </a:lnTo>
                    <a:lnTo>
                      <a:pt x="66" y="48"/>
                    </a:lnTo>
                    <a:lnTo>
                      <a:pt x="64" y="48"/>
                    </a:lnTo>
                    <a:lnTo>
                      <a:pt x="62" y="48"/>
                    </a:lnTo>
                    <a:lnTo>
                      <a:pt x="62" y="48"/>
                    </a:lnTo>
                    <a:lnTo>
                      <a:pt x="59" y="48"/>
                    </a:lnTo>
                    <a:lnTo>
                      <a:pt x="57" y="50"/>
                    </a:lnTo>
                    <a:lnTo>
                      <a:pt x="52" y="50"/>
                    </a:lnTo>
                    <a:lnTo>
                      <a:pt x="50" y="50"/>
                    </a:lnTo>
                    <a:lnTo>
                      <a:pt x="48" y="50"/>
                    </a:lnTo>
                    <a:lnTo>
                      <a:pt x="45" y="50"/>
                    </a:lnTo>
                    <a:lnTo>
                      <a:pt x="43" y="52"/>
                    </a:lnTo>
                    <a:lnTo>
                      <a:pt x="40" y="52"/>
                    </a:lnTo>
                    <a:lnTo>
                      <a:pt x="38" y="52"/>
                    </a:lnTo>
                    <a:lnTo>
                      <a:pt x="36" y="52"/>
                    </a:lnTo>
                    <a:lnTo>
                      <a:pt x="33" y="55"/>
                    </a:lnTo>
                    <a:lnTo>
                      <a:pt x="31" y="55"/>
                    </a:lnTo>
                    <a:lnTo>
                      <a:pt x="29" y="55"/>
                    </a:lnTo>
                    <a:lnTo>
                      <a:pt x="26" y="57"/>
                    </a:lnTo>
                    <a:lnTo>
                      <a:pt x="24" y="57"/>
                    </a:lnTo>
                    <a:lnTo>
                      <a:pt x="24" y="57"/>
                    </a:lnTo>
                    <a:lnTo>
                      <a:pt x="22" y="59"/>
                    </a:lnTo>
                    <a:lnTo>
                      <a:pt x="19" y="59"/>
                    </a:lnTo>
                    <a:lnTo>
                      <a:pt x="19" y="59"/>
                    </a:lnTo>
                    <a:lnTo>
                      <a:pt x="17" y="62"/>
                    </a:lnTo>
                    <a:lnTo>
                      <a:pt x="14" y="62"/>
                    </a:lnTo>
                    <a:lnTo>
                      <a:pt x="14" y="62"/>
                    </a:lnTo>
                    <a:lnTo>
                      <a:pt x="12" y="64"/>
                    </a:lnTo>
                    <a:lnTo>
                      <a:pt x="12" y="64"/>
                    </a:lnTo>
                    <a:lnTo>
                      <a:pt x="10" y="66"/>
                    </a:lnTo>
                    <a:lnTo>
                      <a:pt x="10" y="66"/>
                    </a:lnTo>
                    <a:lnTo>
                      <a:pt x="7" y="69"/>
                    </a:lnTo>
                    <a:lnTo>
                      <a:pt x="7" y="69"/>
                    </a:lnTo>
                    <a:lnTo>
                      <a:pt x="7" y="71"/>
                    </a:lnTo>
                    <a:lnTo>
                      <a:pt x="5" y="71"/>
                    </a:lnTo>
                    <a:lnTo>
                      <a:pt x="5" y="73"/>
                    </a:lnTo>
                    <a:lnTo>
                      <a:pt x="5" y="73"/>
                    </a:lnTo>
                    <a:lnTo>
                      <a:pt x="3" y="76"/>
                    </a:lnTo>
                    <a:lnTo>
                      <a:pt x="3" y="76"/>
                    </a:lnTo>
                    <a:lnTo>
                      <a:pt x="3" y="78"/>
                    </a:lnTo>
                    <a:lnTo>
                      <a:pt x="0" y="81"/>
                    </a:lnTo>
                    <a:lnTo>
                      <a:pt x="0" y="81"/>
                    </a:lnTo>
                    <a:lnTo>
                      <a:pt x="0" y="83"/>
                    </a:lnTo>
                    <a:lnTo>
                      <a:pt x="0" y="83"/>
                    </a:lnTo>
                    <a:lnTo>
                      <a:pt x="0" y="85"/>
                    </a:lnTo>
                    <a:lnTo>
                      <a:pt x="0" y="85"/>
                    </a:lnTo>
                    <a:lnTo>
                      <a:pt x="0" y="88"/>
                    </a:lnTo>
                    <a:lnTo>
                      <a:pt x="0" y="88"/>
                    </a:lnTo>
                    <a:lnTo>
                      <a:pt x="0" y="88"/>
                    </a:lnTo>
                    <a:lnTo>
                      <a:pt x="0" y="90"/>
                    </a:lnTo>
                    <a:lnTo>
                      <a:pt x="0" y="90"/>
                    </a:lnTo>
                    <a:lnTo>
                      <a:pt x="0" y="90"/>
                    </a:lnTo>
                    <a:lnTo>
                      <a:pt x="0" y="92"/>
                    </a:lnTo>
                    <a:lnTo>
                      <a:pt x="0" y="92"/>
                    </a:lnTo>
                    <a:lnTo>
                      <a:pt x="0" y="92"/>
                    </a:lnTo>
                    <a:lnTo>
                      <a:pt x="0" y="95"/>
                    </a:lnTo>
                    <a:lnTo>
                      <a:pt x="0" y="95"/>
                    </a:lnTo>
                    <a:lnTo>
                      <a:pt x="0" y="97"/>
                    </a:lnTo>
                    <a:lnTo>
                      <a:pt x="0" y="97"/>
                    </a:lnTo>
                    <a:lnTo>
                      <a:pt x="0" y="97"/>
                    </a:lnTo>
                    <a:lnTo>
                      <a:pt x="0" y="99"/>
                    </a:lnTo>
                    <a:lnTo>
                      <a:pt x="0" y="99"/>
                    </a:lnTo>
                    <a:lnTo>
                      <a:pt x="3" y="102"/>
                    </a:lnTo>
                    <a:lnTo>
                      <a:pt x="3" y="102"/>
                    </a:lnTo>
                    <a:lnTo>
                      <a:pt x="3" y="102"/>
                    </a:lnTo>
                    <a:lnTo>
                      <a:pt x="3" y="104"/>
                    </a:lnTo>
                    <a:lnTo>
                      <a:pt x="3" y="104"/>
                    </a:lnTo>
                    <a:lnTo>
                      <a:pt x="5" y="104"/>
                    </a:lnTo>
                    <a:lnTo>
                      <a:pt x="5" y="106"/>
                    </a:lnTo>
                    <a:lnTo>
                      <a:pt x="5" y="106"/>
                    </a:lnTo>
                    <a:lnTo>
                      <a:pt x="7" y="106"/>
                    </a:lnTo>
                    <a:lnTo>
                      <a:pt x="7" y="109"/>
                    </a:lnTo>
                    <a:lnTo>
                      <a:pt x="7" y="109"/>
                    </a:lnTo>
                    <a:lnTo>
                      <a:pt x="7" y="109"/>
                    </a:lnTo>
                    <a:lnTo>
                      <a:pt x="10" y="109"/>
                    </a:lnTo>
                    <a:lnTo>
                      <a:pt x="10" y="109"/>
                    </a:lnTo>
                    <a:lnTo>
                      <a:pt x="10" y="109"/>
                    </a:lnTo>
                    <a:lnTo>
                      <a:pt x="10" y="111"/>
                    </a:lnTo>
                    <a:lnTo>
                      <a:pt x="12" y="111"/>
                    </a:lnTo>
                    <a:lnTo>
                      <a:pt x="12" y="111"/>
                    </a:lnTo>
                    <a:lnTo>
                      <a:pt x="12" y="111"/>
                    </a:lnTo>
                    <a:lnTo>
                      <a:pt x="14" y="111"/>
                    </a:lnTo>
                    <a:lnTo>
                      <a:pt x="14" y="111"/>
                    </a:lnTo>
                    <a:lnTo>
                      <a:pt x="14" y="111"/>
                    </a:lnTo>
                    <a:lnTo>
                      <a:pt x="17" y="114"/>
                    </a:lnTo>
                    <a:lnTo>
                      <a:pt x="17" y="114"/>
                    </a:lnTo>
                    <a:lnTo>
                      <a:pt x="17" y="114"/>
                    </a:lnTo>
                    <a:lnTo>
                      <a:pt x="19" y="114"/>
                    </a:lnTo>
                    <a:lnTo>
                      <a:pt x="19" y="114"/>
                    </a:lnTo>
                    <a:lnTo>
                      <a:pt x="22" y="114"/>
                    </a:lnTo>
                    <a:lnTo>
                      <a:pt x="22" y="114"/>
                    </a:lnTo>
                    <a:lnTo>
                      <a:pt x="22" y="114"/>
                    </a:lnTo>
                    <a:lnTo>
                      <a:pt x="24" y="114"/>
                    </a:lnTo>
                    <a:lnTo>
                      <a:pt x="24" y="114"/>
                    </a:lnTo>
                    <a:lnTo>
                      <a:pt x="26" y="114"/>
                    </a:lnTo>
                    <a:lnTo>
                      <a:pt x="29" y="114"/>
                    </a:lnTo>
                    <a:lnTo>
                      <a:pt x="29" y="114"/>
                    </a:lnTo>
                    <a:lnTo>
                      <a:pt x="31" y="114"/>
                    </a:lnTo>
                    <a:lnTo>
                      <a:pt x="31" y="114"/>
                    </a:lnTo>
                    <a:lnTo>
                      <a:pt x="33" y="114"/>
                    </a:lnTo>
                    <a:lnTo>
                      <a:pt x="36" y="114"/>
                    </a:lnTo>
                    <a:lnTo>
                      <a:pt x="38" y="114"/>
                    </a:lnTo>
                    <a:lnTo>
                      <a:pt x="40" y="114"/>
                    </a:lnTo>
                    <a:lnTo>
                      <a:pt x="40" y="114"/>
                    </a:lnTo>
                    <a:lnTo>
                      <a:pt x="43" y="114"/>
                    </a:lnTo>
                    <a:lnTo>
                      <a:pt x="45" y="114"/>
                    </a:lnTo>
                    <a:lnTo>
                      <a:pt x="48" y="114"/>
                    </a:lnTo>
                    <a:lnTo>
                      <a:pt x="48" y="114"/>
                    </a:lnTo>
                    <a:lnTo>
                      <a:pt x="50" y="111"/>
                    </a:lnTo>
                    <a:lnTo>
                      <a:pt x="52" y="111"/>
                    </a:lnTo>
                    <a:lnTo>
                      <a:pt x="52" y="111"/>
                    </a:lnTo>
                    <a:lnTo>
                      <a:pt x="55" y="111"/>
                    </a:lnTo>
                    <a:lnTo>
                      <a:pt x="57" y="111"/>
                    </a:lnTo>
                    <a:lnTo>
                      <a:pt x="57" y="109"/>
                    </a:lnTo>
                    <a:lnTo>
                      <a:pt x="59" y="109"/>
                    </a:lnTo>
                    <a:lnTo>
                      <a:pt x="59" y="109"/>
                    </a:lnTo>
                    <a:lnTo>
                      <a:pt x="59" y="109"/>
                    </a:lnTo>
                    <a:lnTo>
                      <a:pt x="62" y="109"/>
                    </a:lnTo>
                    <a:lnTo>
                      <a:pt x="62" y="106"/>
                    </a:lnTo>
                    <a:lnTo>
                      <a:pt x="64" y="106"/>
                    </a:lnTo>
                    <a:lnTo>
                      <a:pt x="64" y="106"/>
                    </a:lnTo>
                    <a:lnTo>
                      <a:pt x="64" y="106"/>
                    </a:lnTo>
                    <a:lnTo>
                      <a:pt x="66" y="104"/>
                    </a:lnTo>
                    <a:lnTo>
                      <a:pt x="69" y="104"/>
                    </a:lnTo>
                    <a:lnTo>
                      <a:pt x="69" y="104"/>
                    </a:lnTo>
                    <a:lnTo>
                      <a:pt x="71" y="102"/>
                    </a:lnTo>
                    <a:lnTo>
                      <a:pt x="71" y="102"/>
                    </a:lnTo>
                    <a:lnTo>
                      <a:pt x="73" y="102"/>
                    </a:lnTo>
                    <a:lnTo>
                      <a:pt x="76" y="99"/>
                    </a:lnTo>
                    <a:lnTo>
                      <a:pt x="76" y="99"/>
                    </a:lnTo>
                    <a:lnTo>
                      <a:pt x="76" y="99"/>
                    </a:lnTo>
                    <a:lnTo>
                      <a:pt x="76" y="99"/>
                    </a:lnTo>
                    <a:lnTo>
                      <a:pt x="76" y="99"/>
                    </a:lnTo>
                    <a:lnTo>
                      <a:pt x="76" y="102"/>
                    </a:lnTo>
                    <a:lnTo>
                      <a:pt x="76" y="102"/>
                    </a:lnTo>
                    <a:lnTo>
                      <a:pt x="76" y="102"/>
                    </a:lnTo>
                    <a:lnTo>
                      <a:pt x="76" y="102"/>
                    </a:lnTo>
                    <a:lnTo>
                      <a:pt x="76" y="104"/>
                    </a:lnTo>
                    <a:lnTo>
                      <a:pt x="76" y="104"/>
                    </a:lnTo>
                    <a:lnTo>
                      <a:pt x="76" y="106"/>
                    </a:lnTo>
                    <a:lnTo>
                      <a:pt x="76" y="106"/>
                    </a:lnTo>
                    <a:lnTo>
                      <a:pt x="76" y="106"/>
                    </a:lnTo>
                    <a:lnTo>
                      <a:pt x="76" y="109"/>
                    </a:lnTo>
                    <a:lnTo>
                      <a:pt x="76" y="109"/>
                    </a:lnTo>
                    <a:lnTo>
                      <a:pt x="78" y="111"/>
                    </a:lnTo>
                    <a:lnTo>
                      <a:pt x="78" y="111"/>
                    </a:lnTo>
                    <a:lnTo>
                      <a:pt x="78" y="111"/>
                    </a:lnTo>
                    <a:lnTo>
                      <a:pt x="78" y="111"/>
                    </a:lnTo>
                    <a:lnTo>
                      <a:pt x="85" y="111"/>
                    </a:lnTo>
                    <a:lnTo>
                      <a:pt x="107" y="111"/>
                    </a:lnTo>
                    <a:lnTo>
                      <a:pt x="114" y="111"/>
                    </a:lnTo>
                    <a:lnTo>
                      <a:pt x="118" y="111"/>
                    </a:lnTo>
                    <a:lnTo>
                      <a:pt x="118" y="111"/>
                    </a:lnTo>
                    <a:lnTo>
                      <a:pt x="118" y="111"/>
                    </a:lnTo>
                    <a:lnTo>
                      <a:pt x="118" y="109"/>
                    </a:lnTo>
                    <a:lnTo>
                      <a:pt x="116" y="109"/>
                    </a:lnTo>
                    <a:lnTo>
                      <a:pt x="116" y="109"/>
                    </a:lnTo>
                    <a:lnTo>
                      <a:pt x="116" y="106"/>
                    </a:lnTo>
                    <a:lnTo>
                      <a:pt x="116" y="106"/>
                    </a:lnTo>
                    <a:lnTo>
                      <a:pt x="116" y="106"/>
                    </a:lnTo>
                    <a:lnTo>
                      <a:pt x="116" y="104"/>
                    </a:lnTo>
                    <a:lnTo>
                      <a:pt x="116" y="104"/>
                    </a:lnTo>
                    <a:lnTo>
                      <a:pt x="116" y="104"/>
                    </a:lnTo>
                    <a:lnTo>
                      <a:pt x="116" y="104"/>
                    </a:lnTo>
                    <a:lnTo>
                      <a:pt x="116" y="102"/>
                    </a:lnTo>
                    <a:lnTo>
                      <a:pt x="116" y="102"/>
                    </a:lnTo>
                    <a:lnTo>
                      <a:pt x="118" y="97"/>
                    </a:lnTo>
                    <a:lnTo>
                      <a:pt x="121" y="90"/>
                    </a:lnTo>
                    <a:lnTo>
                      <a:pt x="123" y="85"/>
                    </a:lnTo>
                    <a:lnTo>
                      <a:pt x="125" y="81"/>
                    </a:lnTo>
                    <a:lnTo>
                      <a:pt x="125" y="76"/>
                    </a:lnTo>
                    <a:lnTo>
                      <a:pt x="128" y="71"/>
                    </a:lnTo>
                    <a:lnTo>
                      <a:pt x="128" y="66"/>
                    </a:lnTo>
                    <a:lnTo>
                      <a:pt x="130" y="64"/>
                    </a:lnTo>
                    <a:lnTo>
                      <a:pt x="130" y="59"/>
                    </a:lnTo>
                    <a:lnTo>
                      <a:pt x="133" y="57"/>
                    </a:lnTo>
                    <a:lnTo>
                      <a:pt x="133" y="52"/>
                    </a:lnTo>
                    <a:lnTo>
                      <a:pt x="135" y="50"/>
                    </a:lnTo>
                    <a:lnTo>
                      <a:pt x="135" y="48"/>
                    </a:lnTo>
                    <a:lnTo>
                      <a:pt x="135" y="45"/>
                    </a:lnTo>
                    <a:lnTo>
                      <a:pt x="137" y="43"/>
                    </a:lnTo>
                    <a:lnTo>
                      <a:pt x="137" y="40"/>
                    </a:lnTo>
                    <a:lnTo>
                      <a:pt x="137" y="38"/>
                    </a:lnTo>
                    <a:lnTo>
                      <a:pt x="137" y="38"/>
                    </a:lnTo>
                    <a:lnTo>
                      <a:pt x="137" y="36"/>
                    </a:lnTo>
                    <a:lnTo>
                      <a:pt x="137" y="36"/>
                    </a:lnTo>
                    <a:lnTo>
                      <a:pt x="137" y="36"/>
                    </a:lnTo>
                    <a:lnTo>
                      <a:pt x="137" y="33"/>
                    </a:lnTo>
                    <a:lnTo>
                      <a:pt x="137" y="33"/>
                    </a:lnTo>
                    <a:lnTo>
                      <a:pt x="137" y="31"/>
                    </a:lnTo>
                    <a:lnTo>
                      <a:pt x="137" y="31"/>
                    </a:lnTo>
                    <a:close/>
                    <a:moveTo>
                      <a:pt x="85" y="66"/>
                    </a:moveTo>
                    <a:lnTo>
                      <a:pt x="85" y="69"/>
                    </a:lnTo>
                    <a:lnTo>
                      <a:pt x="83" y="71"/>
                    </a:lnTo>
                    <a:lnTo>
                      <a:pt x="83" y="71"/>
                    </a:lnTo>
                    <a:lnTo>
                      <a:pt x="83" y="73"/>
                    </a:lnTo>
                    <a:lnTo>
                      <a:pt x="83" y="73"/>
                    </a:lnTo>
                    <a:lnTo>
                      <a:pt x="81" y="76"/>
                    </a:lnTo>
                    <a:lnTo>
                      <a:pt x="81" y="76"/>
                    </a:lnTo>
                    <a:lnTo>
                      <a:pt x="81" y="76"/>
                    </a:lnTo>
                    <a:lnTo>
                      <a:pt x="81" y="78"/>
                    </a:lnTo>
                    <a:lnTo>
                      <a:pt x="81" y="78"/>
                    </a:lnTo>
                    <a:lnTo>
                      <a:pt x="78" y="78"/>
                    </a:lnTo>
                    <a:lnTo>
                      <a:pt x="78" y="78"/>
                    </a:lnTo>
                    <a:lnTo>
                      <a:pt x="78" y="81"/>
                    </a:lnTo>
                    <a:lnTo>
                      <a:pt x="78" y="81"/>
                    </a:lnTo>
                    <a:lnTo>
                      <a:pt x="76" y="81"/>
                    </a:lnTo>
                    <a:lnTo>
                      <a:pt x="76" y="81"/>
                    </a:lnTo>
                    <a:lnTo>
                      <a:pt x="76" y="83"/>
                    </a:lnTo>
                    <a:lnTo>
                      <a:pt x="76" y="83"/>
                    </a:lnTo>
                    <a:lnTo>
                      <a:pt x="73" y="83"/>
                    </a:lnTo>
                    <a:lnTo>
                      <a:pt x="73" y="83"/>
                    </a:lnTo>
                    <a:lnTo>
                      <a:pt x="73" y="85"/>
                    </a:lnTo>
                    <a:lnTo>
                      <a:pt x="73" y="85"/>
                    </a:lnTo>
                    <a:lnTo>
                      <a:pt x="71" y="85"/>
                    </a:lnTo>
                    <a:lnTo>
                      <a:pt x="71" y="85"/>
                    </a:lnTo>
                    <a:lnTo>
                      <a:pt x="71" y="85"/>
                    </a:lnTo>
                    <a:lnTo>
                      <a:pt x="69" y="88"/>
                    </a:lnTo>
                    <a:lnTo>
                      <a:pt x="69" y="88"/>
                    </a:lnTo>
                    <a:lnTo>
                      <a:pt x="66" y="88"/>
                    </a:lnTo>
                    <a:lnTo>
                      <a:pt x="66" y="88"/>
                    </a:lnTo>
                    <a:lnTo>
                      <a:pt x="66" y="88"/>
                    </a:lnTo>
                    <a:lnTo>
                      <a:pt x="66" y="88"/>
                    </a:lnTo>
                    <a:lnTo>
                      <a:pt x="64" y="88"/>
                    </a:lnTo>
                    <a:lnTo>
                      <a:pt x="64" y="90"/>
                    </a:lnTo>
                    <a:lnTo>
                      <a:pt x="62" y="90"/>
                    </a:lnTo>
                    <a:lnTo>
                      <a:pt x="62" y="90"/>
                    </a:lnTo>
                    <a:lnTo>
                      <a:pt x="59" y="90"/>
                    </a:lnTo>
                    <a:lnTo>
                      <a:pt x="57" y="90"/>
                    </a:lnTo>
                    <a:lnTo>
                      <a:pt x="57" y="90"/>
                    </a:lnTo>
                    <a:lnTo>
                      <a:pt x="55" y="90"/>
                    </a:lnTo>
                    <a:lnTo>
                      <a:pt x="55" y="90"/>
                    </a:lnTo>
                    <a:lnTo>
                      <a:pt x="52" y="90"/>
                    </a:lnTo>
                    <a:lnTo>
                      <a:pt x="50" y="90"/>
                    </a:lnTo>
                    <a:lnTo>
                      <a:pt x="50" y="90"/>
                    </a:lnTo>
                    <a:lnTo>
                      <a:pt x="50" y="90"/>
                    </a:lnTo>
                    <a:lnTo>
                      <a:pt x="48" y="90"/>
                    </a:lnTo>
                    <a:lnTo>
                      <a:pt x="48" y="90"/>
                    </a:lnTo>
                    <a:lnTo>
                      <a:pt x="48" y="90"/>
                    </a:lnTo>
                    <a:lnTo>
                      <a:pt x="48" y="90"/>
                    </a:lnTo>
                    <a:lnTo>
                      <a:pt x="48" y="90"/>
                    </a:lnTo>
                    <a:lnTo>
                      <a:pt x="45" y="90"/>
                    </a:lnTo>
                    <a:lnTo>
                      <a:pt x="45" y="90"/>
                    </a:lnTo>
                    <a:lnTo>
                      <a:pt x="45" y="88"/>
                    </a:lnTo>
                    <a:lnTo>
                      <a:pt x="45" y="88"/>
                    </a:lnTo>
                    <a:lnTo>
                      <a:pt x="45" y="88"/>
                    </a:lnTo>
                    <a:lnTo>
                      <a:pt x="45" y="88"/>
                    </a:lnTo>
                    <a:lnTo>
                      <a:pt x="43" y="88"/>
                    </a:lnTo>
                    <a:lnTo>
                      <a:pt x="43" y="88"/>
                    </a:lnTo>
                    <a:lnTo>
                      <a:pt x="43" y="85"/>
                    </a:lnTo>
                    <a:lnTo>
                      <a:pt x="43" y="85"/>
                    </a:lnTo>
                    <a:lnTo>
                      <a:pt x="43" y="85"/>
                    </a:lnTo>
                    <a:lnTo>
                      <a:pt x="43" y="85"/>
                    </a:lnTo>
                    <a:lnTo>
                      <a:pt x="43" y="85"/>
                    </a:lnTo>
                    <a:lnTo>
                      <a:pt x="43" y="83"/>
                    </a:lnTo>
                    <a:lnTo>
                      <a:pt x="43" y="83"/>
                    </a:lnTo>
                    <a:lnTo>
                      <a:pt x="43" y="83"/>
                    </a:lnTo>
                    <a:lnTo>
                      <a:pt x="43" y="83"/>
                    </a:lnTo>
                    <a:lnTo>
                      <a:pt x="43" y="81"/>
                    </a:lnTo>
                    <a:lnTo>
                      <a:pt x="43" y="81"/>
                    </a:lnTo>
                    <a:lnTo>
                      <a:pt x="43" y="81"/>
                    </a:lnTo>
                    <a:lnTo>
                      <a:pt x="43" y="81"/>
                    </a:lnTo>
                    <a:lnTo>
                      <a:pt x="43" y="78"/>
                    </a:lnTo>
                    <a:lnTo>
                      <a:pt x="43" y="78"/>
                    </a:lnTo>
                    <a:lnTo>
                      <a:pt x="43" y="78"/>
                    </a:lnTo>
                    <a:lnTo>
                      <a:pt x="43" y="78"/>
                    </a:lnTo>
                    <a:lnTo>
                      <a:pt x="45" y="76"/>
                    </a:lnTo>
                    <a:lnTo>
                      <a:pt x="45" y="76"/>
                    </a:lnTo>
                    <a:lnTo>
                      <a:pt x="45" y="76"/>
                    </a:lnTo>
                    <a:lnTo>
                      <a:pt x="45" y="76"/>
                    </a:lnTo>
                    <a:lnTo>
                      <a:pt x="45" y="73"/>
                    </a:lnTo>
                    <a:lnTo>
                      <a:pt x="48" y="73"/>
                    </a:lnTo>
                    <a:lnTo>
                      <a:pt x="48" y="73"/>
                    </a:lnTo>
                    <a:lnTo>
                      <a:pt x="50" y="71"/>
                    </a:lnTo>
                    <a:lnTo>
                      <a:pt x="50" y="71"/>
                    </a:lnTo>
                    <a:lnTo>
                      <a:pt x="52" y="71"/>
                    </a:lnTo>
                    <a:lnTo>
                      <a:pt x="52" y="71"/>
                    </a:lnTo>
                    <a:lnTo>
                      <a:pt x="55" y="69"/>
                    </a:lnTo>
                    <a:lnTo>
                      <a:pt x="57" y="69"/>
                    </a:lnTo>
                    <a:lnTo>
                      <a:pt x="59" y="69"/>
                    </a:lnTo>
                    <a:lnTo>
                      <a:pt x="62" y="66"/>
                    </a:lnTo>
                    <a:lnTo>
                      <a:pt x="64" y="66"/>
                    </a:lnTo>
                    <a:lnTo>
                      <a:pt x="66" y="66"/>
                    </a:lnTo>
                    <a:lnTo>
                      <a:pt x="66" y="66"/>
                    </a:lnTo>
                    <a:lnTo>
                      <a:pt x="66" y="66"/>
                    </a:lnTo>
                    <a:lnTo>
                      <a:pt x="66" y="66"/>
                    </a:lnTo>
                    <a:lnTo>
                      <a:pt x="71" y="64"/>
                    </a:lnTo>
                    <a:lnTo>
                      <a:pt x="73" y="64"/>
                    </a:lnTo>
                    <a:lnTo>
                      <a:pt x="76" y="64"/>
                    </a:lnTo>
                    <a:lnTo>
                      <a:pt x="78" y="64"/>
                    </a:lnTo>
                    <a:lnTo>
                      <a:pt x="81" y="62"/>
                    </a:lnTo>
                    <a:lnTo>
                      <a:pt x="83" y="62"/>
                    </a:lnTo>
                    <a:lnTo>
                      <a:pt x="85" y="62"/>
                    </a:lnTo>
                    <a:lnTo>
                      <a:pt x="88" y="59"/>
                    </a:lnTo>
                    <a:lnTo>
                      <a:pt x="85" y="66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sz="2400">
                  <a:solidFill>
                    <a:prstClr val="black"/>
                  </a:solidFill>
                </a:endParaRPr>
              </a:p>
            </p:txBody>
          </p:sp>
          <p:sp>
            <p:nvSpPr>
              <p:cNvPr id="21" name="Freeform 26"/>
              <p:cNvSpPr>
                <a:spLocks/>
              </p:cNvSpPr>
              <p:nvPr/>
            </p:nvSpPr>
            <p:spPr bwMode="auto">
              <a:xfrm>
                <a:off x="9609013" y="1883742"/>
                <a:ext cx="41275" cy="49212"/>
              </a:xfrm>
              <a:custGeom>
                <a:avLst/>
                <a:gdLst>
                  <a:gd name="T0" fmla="*/ 24 w 26"/>
                  <a:gd name="T1" fmla="*/ 24 h 31"/>
                  <a:gd name="T2" fmla="*/ 21 w 26"/>
                  <a:gd name="T3" fmla="*/ 26 h 31"/>
                  <a:gd name="T4" fmla="*/ 19 w 26"/>
                  <a:gd name="T5" fmla="*/ 26 h 31"/>
                  <a:gd name="T6" fmla="*/ 17 w 26"/>
                  <a:gd name="T7" fmla="*/ 26 h 31"/>
                  <a:gd name="T8" fmla="*/ 17 w 26"/>
                  <a:gd name="T9" fmla="*/ 29 h 31"/>
                  <a:gd name="T10" fmla="*/ 14 w 26"/>
                  <a:gd name="T11" fmla="*/ 29 h 31"/>
                  <a:gd name="T12" fmla="*/ 12 w 26"/>
                  <a:gd name="T13" fmla="*/ 26 h 31"/>
                  <a:gd name="T14" fmla="*/ 9 w 26"/>
                  <a:gd name="T15" fmla="*/ 26 h 31"/>
                  <a:gd name="T16" fmla="*/ 7 w 26"/>
                  <a:gd name="T17" fmla="*/ 26 h 31"/>
                  <a:gd name="T18" fmla="*/ 7 w 26"/>
                  <a:gd name="T19" fmla="*/ 24 h 31"/>
                  <a:gd name="T20" fmla="*/ 5 w 26"/>
                  <a:gd name="T21" fmla="*/ 22 h 31"/>
                  <a:gd name="T22" fmla="*/ 5 w 26"/>
                  <a:gd name="T23" fmla="*/ 22 h 31"/>
                  <a:gd name="T24" fmla="*/ 5 w 26"/>
                  <a:gd name="T25" fmla="*/ 17 h 31"/>
                  <a:gd name="T26" fmla="*/ 5 w 26"/>
                  <a:gd name="T27" fmla="*/ 15 h 31"/>
                  <a:gd name="T28" fmla="*/ 5 w 26"/>
                  <a:gd name="T29" fmla="*/ 12 h 31"/>
                  <a:gd name="T30" fmla="*/ 5 w 26"/>
                  <a:gd name="T31" fmla="*/ 10 h 31"/>
                  <a:gd name="T32" fmla="*/ 7 w 26"/>
                  <a:gd name="T33" fmla="*/ 7 h 31"/>
                  <a:gd name="T34" fmla="*/ 9 w 26"/>
                  <a:gd name="T35" fmla="*/ 5 h 31"/>
                  <a:gd name="T36" fmla="*/ 12 w 26"/>
                  <a:gd name="T37" fmla="*/ 5 h 31"/>
                  <a:gd name="T38" fmla="*/ 14 w 26"/>
                  <a:gd name="T39" fmla="*/ 5 h 31"/>
                  <a:gd name="T40" fmla="*/ 17 w 26"/>
                  <a:gd name="T41" fmla="*/ 5 h 31"/>
                  <a:gd name="T42" fmla="*/ 17 w 26"/>
                  <a:gd name="T43" fmla="*/ 5 h 31"/>
                  <a:gd name="T44" fmla="*/ 19 w 26"/>
                  <a:gd name="T45" fmla="*/ 5 h 31"/>
                  <a:gd name="T46" fmla="*/ 21 w 26"/>
                  <a:gd name="T47" fmla="*/ 7 h 31"/>
                  <a:gd name="T48" fmla="*/ 21 w 26"/>
                  <a:gd name="T49" fmla="*/ 7 h 31"/>
                  <a:gd name="T50" fmla="*/ 21 w 26"/>
                  <a:gd name="T51" fmla="*/ 10 h 31"/>
                  <a:gd name="T52" fmla="*/ 26 w 26"/>
                  <a:gd name="T53" fmla="*/ 10 h 31"/>
                  <a:gd name="T54" fmla="*/ 26 w 26"/>
                  <a:gd name="T55" fmla="*/ 7 h 31"/>
                  <a:gd name="T56" fmla="*/ 24 w 26"/>
                  <a:gd name="T57" fmla="*/ 5 h 31"/>
                  <a:gd name="T58" fmla="*/ 24 w 26"/>
                  <a:gd name="T59" fmla="*/ 5 h 31"/>
                  <a:gd name="T60" fmla="*/ 21 w 26"/>
                  <a:gd name="T61" fmla="*/ 3 h 31"/>
                  <a:gd name="T62" fmla="*/ 19 w 26"/>
                  <a:gd name="T63" fmla="*/ 3 h 31"/>
                  <a:gd name="T64" fmla="*/ 17 w 26"/>
                  <a:gd name="T65" fmla="*/ 3 h 31"/>
                  <a:gd name="T66" fmla="*/ 14 w 26"/>
                  <a:gd name="T67" fmla="*/ 0 h 31"/>
                  <a:gd name="T68" fmla="*/ 12 w 26"/>
                  <a:gd name="T69" fmla="*/ 3 h 31"/>
                  <a:gd name="T70" fmla="*/ 9 w 26"/>
                  <a:gd name="T71" fmla="*/ 3 h 31"/>
                  <a:gd name="T72" fmla="*/ 7 w 26"/>
                  <a:gd name="T73" fmla="*/ 3 h 31"/>
                  <a:gd name="T74" fmla="*/ 5 w 26"/>
                  <a:gd name="T75" fmla="*/ 5 h 31"/>
                  <a:gd name="T76" fmla="*/ 2 w 26"/>
                  <a:gd name="T77" fmla="*/ 7 h 31"/>
                  <a:gd name="T78" fmla="*/ 0 w 26"/>
                  <a:gd name="T79" fmla="*/ 10 h 31"/>
                  <a:gd name="T80" fmla="*/ 0 w 26"/>
                  <a:gd name="T81" fmla="*/ 15 h 31"/>
                  <a:gd name="T82" fmla="*/ 0 w 26"/>
                  <a:gd name="T83" fmla="*/ 17 h 31"/>
                  <a:gd name="T84" fmla="*/ 0 w 26"/>
                  <a:gd name="T85" fmla="*/ 19 h 31"/>
                  <a:gd name="T86" fmla="*/ 0 w 26"/>
                  <a:gd name="T87" fmla="*/ 22 h 31"/>
                  <a:gd name="T88" fmla="*/ 2 w 26"/>
                  <a:gd name="T89" fmla="*/ 24 h 31"/>
                  <a:gd name="T90" fmla="*/ 5 w 26"/>
                  <a:gd name="T91" fmla="*/ 26 h 31"/>
                  <a:gd name="T92" fmla="*/ 7 w 26"/>
                  <a:gd name="T93" fmla="*/ 29 h 31"/>
                  <a:gd name="T94" fmla="*/ 9 w 26"/>
                  <a:gd name="T95" fmla="*/ 29 h 31"/>
                  <a:gd name="T96" fmla="*/ 12 w 26"/>
                  <a:gd name="T97" fmla="*/ 31 h 31"/>
                  <a:gd name="T98" fmla="*/ 14 w 26"/>
                  <a:gd name="T99" fmla="*/ 31 h 31"/>
                  <a:gd name="T100" fmla="*/ 17 w 26"/>
                  <a:gd name="T101" fmla="*/ 31 h 31"/>
                  <a:gd name="T102" fmla="*/ 19 w 26"/>
                  <a:gd name="T103" fmla="*/ 31 h 31"/>
                  <a:gd name="T104" fmla="*/ 21 w 26"/>
                  <a:gd name="T105" fmla="*/ 29 h 31"/>
                  <a:gd name="T106" fmla="*/ 24 w 26"/>
                  <a:gd name="T107" fmla="*/ 29 h 31"/>
                  <a:gd name="T108" fmla="*/ 26 w 26"/>
                  <a:gd name="T109" fmla="*/ 17 h 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</a:cxnLst>
                <a:rect l="0" t="0" r="r" b="b"/>
                <a:pathLst>
                  <a:path w="26" h="31">
                    <a:moveTo>
                      <a:pt x="14" y="19"/>
                    </a:moveTo>
                    <a:lnTo>
                      <a:pt x="24" y="19"/>
                    </a:lnTo>
                    <a:lnTo>
                      <a:pt x="24" y="24"/>
                    </a:lnTo>
                    <a:lnTo>
                      <a:pt x="21" y="24"/>
                    </a:lnTo>
                    <a:lnTo>
                      <a:pt x="21" y="24"/>
                    </a:lnTo>
                    <a:lnTo>
                      <a:pt x="21" y="26"/>
                    </a:lnTo>
                    <a:lnTo>
                      <a:pt x="21" y="26"/>
                    </a:lnTo>
                    <a:lnTo>
                      <a:pt x="21" y="26"/>
                    </a:lnTo>
                    <a:lnTo>
                      <a:pt x="19" y="26"/>
                    </a:lnTo>
                    <a:lnTo>
                      <a:pt x="19" y="26"/>
                    </a:lnTo>
                    <a:lnTo>
                      <a:pt x="19" y="26"/>
                    </a:lnTo>
                    <a:lnTo>
                      <a:pt x="17" y="26"/>
                    </a:lnTo>
                    <a:lnTo>
                      <a:pt x="17" y="26"/>
                    </a:lnTo>
                    <a:lnTo>
                      <a:pt x="17" y="29"/>
                    </a:lnTo>
                    <a:lnTo>
                      <a:pt x="17" y="29"/>
                    </a:lnTo>
                    <a:lnTo>
                      <a:pt x="14" y="29"/>
                    </a:lnTo>
                    <a:lnTo>
                      <a:pt x="14" y="29"/>
                    </a:lnTo>
                    <a:lnTo>
                      <a:pt x="14" y="29"/>
                    </a:lnTo>
                    <a:lnTo>
                      <a:pt x="12" y="29"/>
                    </a:lnTo>
                    <a:lnTo>
                      <a:pt x="12" y="26"/>
                    </a:lnTo>
                    <a:lnTo>
                      <a:pt x="12" y="26"/>
                    </a:lnTo>
                    <a:lnTo>
                      <a:pt x="12" y="26"/>
                    </a:lnTo>
                    <a:lnTo>
                      <a:pt x="9" y="26"/>
                    </a:lnTo>
                    <a:lnTo>
                      <a:pt x="9" y="26"/>
                    </a:lnTo>
                    <a:lnTo>
                      <a:pt x="9" y="26"/>
                    </a:lnTo>
                    <a:lnTo>
                      <a:pt x="9" y="26"/>
                    </a:lnTo>
                    <a:lnTo>
                      <a:pt x="7" y="26"/>
                    </a:lnTo>
                    <a:lnTo>
                      <a:pt x="7" y="26"/>
                    </a:lnTo>
                    <a:lnTo>
                      <a:pt x="7" y="24"/>
                    </a:lnTo>
                    <a:lnTo>
                      <a:pt x="7" y="24"/>
                    </a:lnTo>
                    <a:lnTo>
                      <a:pt x="7" y="24"/>
                    </a:lnTo>
                    <a:lnTo>
                      <a:pt x="5" y="24"/>
                    </a:lnTo>
                    <a:lnTo>
                      <a:pt x="5" y="22"/>
                    </a:lnTo>
                    <a:lnTo>
                      <a:pt x="5" y="22"/>
                    </a:lnTo>
                    <a:lnTo>
                      <a:pt x="5" y="22"/>
                    </a:lnTo>
                    <a:lnTo>
                      <a:pt x="5" y="22"/>
                    </a:lnTo>
                    <a:lnTo>
                      <a:pt x="5" y="19"/>
                    </a:lnTo>
                    <a:lnTo>
                      <a:pt x="5" y="19"/>
                    </a:lnTo>
                    <a:lnTo>
                      <a:pt x="5" y="17"/>
                    </a:lnTo>
                    <a:lnTo>
                      <a:pt x="5" y="17"/>
                    </a:lnTo>
                    <a:lnTo>
                      <a:pt x="5" y="17"/>
                    </a:lnTo>
                    <a:lnTo>
                      <a:pt x="5" y="15"/>
                    </a:lnTo>
                    <a:lnTo>
                      <a:pt x="5" y="15"/>
                    </a:lnTo>
                    <a:lnTo>
                      <a:pt x="5" y="15"/>
                    </a:lnTo>
                    <a:lnTo>
                      <a:pt x="5" y="12"/>
                    </a:lnTo>
                    <a:lnTo>
                      <a:pt x="5" y="12"/>
                    </a:lnTo>
                    <a:lnTo>
                      <a:pt x="5" y="10"/>
                    </a:lnTo>
                    <a:lnTo>
                      <a:pt x="5" y="10"/>
                    </a:lnTo>
                    <a:lnTo>
                      <a:pt x="5" y="10"/>
                    </a:lnTo>
                    <a:lnTo>
                      <a:pt x="7" y="7"/>
                    </a:lnTo>
                    <a:lnTo>
                      <a:pt x="7" y="7"/>
                    </a:lnTo>
                    <a:lnTo>
                      <a:pt x="7" y="7"/>
                    </a:lnTo>
                    <a:lnTo>
                      <a:pt x="7" y="7"/>
                    </a:lnTo>
                    <a:lnTo>
                      <a:pt x="9" y="5"/>
                    </a:lnTo>
                    <a:lnTo>
                      <a:pt x="9" y="5"/>
                    </a:lnTo>
                    <a:lnTo>
                      <a:pt x="12" y="5"/>
                    </a:lnTo>
                    <a:lnTo>
                      <a:pt x="12" y="5"/>
                    </a:lnTo>
                    <a:lnTo>
                      <a:pt x="12" y="5"/>
                    </a:lnTo>
                    <a:lnTo>
                      <a:pt x="14" y="5"/>
                    </a:lnTo>
                    <a:lnTo>
                      <a:pt x="14" y="5"/>
                    </a:lnTo>
                    <a:lnTo>
                      <a:pt x="14" y="5"/>
                    </a:lnTo>
                    <a:lnTo>
                      <a:pt x="14" y="5"/>
                    </a:lnTo>
                    <a:lnTo>
                      <a:pt x="17" y="5"/>
                    </a:lnTo>
                    <a:lnTo>
                      <a:pt x="17" y="5"/>
                    </a:lnTo>
                    <a:lnTo>
                      <a:pt x="17" y="5"/>
                    </a:lnTo>
                    <a:lnTo>
                      <a:pt x="17" y="5"/>
                    </a:lnTo>
                    <a:lnTo>
                      <a:pt x="19" y="5"/>
                    </a:lnTo>
                    <a:lnTo>
                      <a:pt x="19" y="5"/>
                    </a:lnTo>
                    <a:lnTo>
                      <a:pt x="19" y="5"/>
                    </a:lnTo>
                    <a:lnTo>
                      <a:pt x="19" y="5"/>
                    </a:lnTo>
                    <a:lnTo>
                      <a:pt x="19" y="7"/>
                    </a:lnTo>
                    <a:lnTo>
                      <a:pt x="21" y="7"/>
                    </a:lnTo>
                    <a:lnTo>
                      <a:pt x="21" y="7"/>
                    </a:lnTo>
                    <a:lnTo>
                      <a:pt x="21" y="7"/>
                    </a:lnTo>
                    <a:lnTo>
                      <a:pt x="21" y="7"/>
                    </a:lnTo>
                    <a:lnTo>
                      <a:pt x="21" y="7"/>
                    </a:lnTo>
                    <a:lnTo>
                      <a:pt x="21" y="10"/>
                    </a:lnTo>
                    <a:lnTo>
                      <a:pt x="21" y="10"/>
                    </a:lnTo>
                    <a:lnTo>
                      <a:pt x="24" y="10"/>
                    </a:lnTo>
                    <a:lnTo>
                      <a:pt x="26" y="10"/>
                    </a:lnTo>
                    <a:lnTo>
                      <a:pt x="26" y="10"/>
                    </a:lnTo>
                    <a:lnTo>
                      <a:pt x="26" y="7"/>
                    </a:lnTo>
                    <a:lnTo>
                      <a:pt x="26" y="7"/>
                    </a:lnTo>
                    <a:lnTo>
                      <a:pt x="26" y="7"/>
                    </a:lnTo>
                    <a:lnTo>
                      <a:pt x="26" y="7"/>
                    </a:lnTo>
                    <a:lnTo>
                      <a:pt x="24" y="7"/>
                    </a:lnTo>
                    <a:lnTo>
                      <a:pt x="24" y="5"/>
                    </a:lnTo>
                    <a:lnTo>
                      <a:pt x="24" y="5"/>
                    </a:lnTo>
                    <a:lnTo>
                      <a:pt x="24" y="5"/>
                    </a:lnTo>
                    <a:lnTo>
                      <a:pt x="24" y="5"/>
                    </a:lnTo>
                    <a:lnTo>
                      <a:pt x="24" y="5"/>
                    </a:lnTo>
                    <a:lnTo>
                      <a:pt x="21" y="3"/>
                    </a:lnTo>
                    <a:lnTo>
                      <a:pt x="21" y="3"/>
                    </a:lnTo>
                    <a:lnTo>
                      <a:pt x="21" y="3"/>
                    </a:lnTo>
                    <a:lnTo>
                      <a:pt x="21" y="3"/>
                    </a:lnTo>
                    <a:lnTo>
                      <a:pt x="19" y="3"/>
                    </a:lnTo>
                    <a:lnTo>
                      <a:pt x="19" y="3"/>
                    </a:lnTo>
                    <a:lnTo>
                      <a:pt x="17" y="3"/>
                    </a:lnTo>
                    <a:lnTo>
                      <a:pt x="17" y="3"/>
                    </a:lnTo>
                    <a:lnTo>
                      <a:pt x="17" y="0"/>
                    </a:lnTo>
                    <a:lnTo>
                      <a:pt x="14" y="0"/>
                    </a:lnTo>
                    <a:lnTo>
                      <a:pt x="14" y="0"/>
                    </a:lnTo>
                    <a:lnTo>
                      <a:pt x="14" y="0"/>
                    </a:lnTo>
                    <a:lnTo>
                      <a:pt x="12" y="0"/>
                    </a:lnTo>
                    <a:lnTo>
                      <a:pt x="12" y="3"/>
                    </a:lnTo>
                    <a:lnTo>
                      <a:pt x="9" y="3"/>
                    </a:lnTo>
                    <a:lnTo>
                      <a:pt x="9" y="3"/>
                    </a:lnTo>
                    <a:lnTo>
                      <a:pt x="9" y="3"/>
                    </a:lnTo>
                    <a:lnTo>
                      <a:pt x="7" y="3"/>
                    </a:lnTo>
                    <a:lnTo>
                      <a:pt x="7" y="3"/>
                    </a:lnTo>
                    <a:lnTo>
                      <a:pt x="7" y="3"/>
                    </a:lnTo>
                    <a:lnTo>
                      <a:pt x="5" y="5"/>
                    </a:lnTo>
                    <a:lnTo>
                      <a:pt x="5" y="5"/>
                    </a:lnTo>
                    <a:lnTo>
                      <a:pt x="5" y="5"/>
                    </a:lnTo>
                    <a:lnTo>
                      <a:pt x="2" y="5"/>
                    </a:lnTo>
                    <a:lnTo>
                      <a:pt x="2" y="7"/>
                    </a:lnTo>
                    <a:lnTo>
                      <a:pt x="2" y="7"/>
                    </a:lnTo>
                    <a:lnTo>
                      <a:pt x="2" y="7"/>
                    </a:lnTo>
                    <a:lnTo>
                      <a:pt x="2" y="10"/>
                    </a:lnTo>
                    <a:lnTo>
                      <a:pt x="0" y="10"/>
                    </a:lnTo>
                    <a:lnTo>
                      <a:pt x="0" y="12"/>
                    </a:lnTo>
                    <a:lnTo>
                      <a:pt x="0" y="12"/>
                    </a:lnTo>
                    <a:lnTo>
                      <a:pt x="0" y="15"/>
                    </a:lnTo>
                    <a:lnTo>
                      <a:pt x="0" y="15"/>
                    </a:lnTo>
                    <a:lnTo>
                      <a:pt x="0" y="15"/>
                    </a:lnTo>
                    <a:lnTo>
                      <a:pt x="0" y="17"/>
                    </a:lnTo>
                    <a:lnTo>
                      <a:pt x="0" y="17"/>
                    </a:lnTo>
                    <a:lnTo>
                      <a:pt x="0" y="19"/>
                    </a:lnTo>
                    <a:lnTo>
                      <a:pt x="0" y="19"/>
                    </a:lnTo>
                    <a:lnTo>
                      <a:pt x="0" y="19"/>
                    </a:lnTo>
                    <a:lnTo>
                      <a:pt x="0" y="22"/>
                    </a:lnTo>
                    <a:lnTo>
                      <a:pt x="0" y="22"/>
                    </a:lnTo>
                    <a:lnTo>
                      <a:pt x="2" y="24"/>
                    </a:lnTo>
                    <a:lnTo>
                      <a:pt x="2" y="24"/>
                    </a:lnTo>
                    <a:lnTo>
                      <a:pt x="2" y="24"/>
                    </a:lnTo>
                    <a:lnTo>
                      <a:pt x="2" y="26"/>
                    </a:lnTo>
                    <a:lnTo>
                      <a:pt x="2" y="26"/>
                    </a:lnTo>
                    <a:lnTo>
                      <a:pt x="5" y="26"/>
                    </a:lnTo>
                    <a:lnTo>
                      <a:pt x="5" y="29"/>
                    </a:lnTo>
                    <a:lnTo>
                      <a:pt x="5" y="29"/>
                    </a:lnTo>
                    <a:lnTo>
                      <a:pt x="7" y="29"/>
                    </a:lnTo>
                    <a:lnTo>
                      <a:pt x="7" y="29"/>
                    </a:lnTo>
                    <a:lnTo>
                      <a:pt x="7" y="29"/>
                    </a:lnTo>
                    <a:lnTo>
                      <a:pt x="9" y="29"/>
                    </a:lnTo>
                    <a:lnTo>
                      <a:pt x="9" y="31"/>
                    </a:lnTo>
                    <a:lnTo>
                      <a:pt x="9" y="31"/>
                    </a:lnTo>
                    <a:lnTo>
                      <a:pt x="12" y="31"/>
                    </a:lnTo>
                    <a:lnTo>
                      <a:pt x="12" y="31"/>
                    </a:lnTo>
                    <a:lnTo>
                      <a:pt x="14" y="31"/>
                    </a:lnTo>
                    <a:lnTo>
                      <a:pt x="14" y="31"/>
                    </a:lnTo>
                    <a:lnTo>
                      <a:pt x="17" y="31"/>
                    </a:lnTo>
                    <a:lnTo>
                      <a:pt x="17" y="31"/>
                    </a:lnTo>
                    <a:lnTo>
                      <a:pt x="17" y="31"/>
                    </a:lnTo>
                    <a:lnTo>
                      <a:pt x="17" y="31"/>
                    </a:lnTo>
                    <a:lnTo>
                      <a:pt x="19" y="31"/>
                    </a:lnTo>
                    <a:lnTo>
                      <a:pt x="19" y="31"/>
                    </a:lnTo>
                    <a:lnTo>
                      <a:pt x="19" y="31"/>
                    </a:lnTo>
                    <a:lnTo>
                      <a:pt x="21" y="31"/>
                    </a:lnTo>
                    <a:lnTo>
                      <a:pt x="21" y="29"/>
                    </a:lnTo>
                    <a:lnTo>
                      <a:pt x="21" y="29"/>
                    </a:lnTo>
                    <a:lnTo>
                      <a:pt x="24" y="29"/>
                    </a:lnTo>
                    <a:lnTo>
                      <a:pt x="24" y="29"/>
                    </a:lnTo>
                    <a:lnTo>
                      <a:pt x="26" y="29"/>
                    </a:lnTo>
                    <a:lnTo>
                      <a:pt x="26" y="26"/>
                    </a:lnTo>
                    <a:lnTo>
                      <a:pt x="26" y="17"/>
                    </a:lnTo>
                    <a:lnTo>
                      <a:pt x="14" y="17"/>
                    </a:lnTo>
                    <a:lnTo>
                      <a:pt x="14" y="19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sz="2400">
                  <a:solidFill>
                    <a:prstClr val="black"/>
                  </a:solidFill>
                </a:endParaRPr>
              </a:p>
            </p:txBody>
          </p:sp>
          <p:sp>
            <p:nvSpPr>
              <p:cNvPr id="22" name="Freeform 27"/>
              <p:cNvSpPr>
                <a:spLocks/>
              </p:cNvSpPr>
              <p:nvPr/>
            </p:nvSpPr>
            <p:spPr bwMode="auto">
              <a:xfrm>
                <a:off x="9612188" y="1678955"/>
                <a:ext cx="225425" cy="176212"/>
              </a:xfrm>
              <a:custGeom>
                <a:avLst/>
                <a:gdLst>
                  <a:gd name="T0" fmla="*/ 81 w 142"/>
                  <a:gd name="T1" fmla="*/ 59 h 111"/>
                  <a:gd name="T2" fmla="*/ 81 w 142"/>
                  <a:gd name="T3" fmla="*/ 59 h 111"/>
                  <a:gd name="T4" fmla="*/ 81 w 142"/>
                  <a:gd name="T5" fmla="*/ 63 h 111"/>
                  <a:gd name="T6" fmla="*/ 78 w 142"/>
                  <a:gd name="T7" fmla="*/ 66 h 111"/>
                  <a:gd name="T8" fmla="*/ 76 w 142"/>
                  <a:gd name="T9" fmla="*/ 68 h 111"/>
                  <a:gd name="T10" fmla="*/ 74 w 142"/>
                  <a:gd name="T11" fmla="*/ 70 h 111"/>
                  <a:gd name="T12" fmla="*/ 71 w 142"/>
                  <a:gd name="T13" fmla="*/ 73 h 111"/>
                  <a:gd name="T14" fmla="*/ 69 w 142"/>
                  <a:gd name="T15" fmla="*/ 75 h 111"/>
                  <a:gd name="T16" fmla="*/ 66 w 142"/>
                  <a:gd name="T17" fmla="*/ 78 h 111"/>
                  <a:gd name="T18" fmla="*/ 64 w 142"/>
                  <a:gd name="T19" fmla="*/ 78 h 111"/>
                  <a:gd name="T20" fmla="*/ 62 w 142"/>
                  <a:gd name="T21" fmla="*/ 78 h 111"/>
                  <a:gd name="T22" fmla="*/ 59 w 142"/>
                  <a:gd name="T23" fmla="*/ 80 h 111"/>
                  <a:gd name="T24" fmla="*/ 55 w 142"/>
                  <a:gd name="T25" fmla="*/ 80 h 111"/>
                  <a:gd name="T26" fmla="*/ 55 w 142"/>
                  <a:gd name="T27" fmla="*/ 80 h 111"/>
                  <a:gd name="T28" fmla="*/ 52 w 142"/>
                  <a:gd name="T29" fmla="*/ 80 h 111"/>
                  <a:gd name="T30" fmla="*/ 52 w 142"/>
                  <a:gd name="T31" fmla="*/ 78 h 111"/>
                  <a:gd name="T32" fmla="*/ 50 w 142"/>
                  <a:gd name="T33" fmla="*/ 78 h 111"/>
                  <a:gd name="T34" fmla="*/ 50 w 142"/>
                  <a:gd name="T35" fmla="*/ 78 h 111"/>
                  <a:gd name="T36" fmla="*/ 48 w 142"/>
                  <a:gd name="T37" fmla="*/ 75 h 111"/>
                  <a:gd name="T38" fmla="*/ 48 w 142"/>
                  <a:gd name="T39" fmla="*/ 75 h 111"/>
                  <a:gd name="T40" fmla="*/ 48 w 142"/>
                  <a:gd name="T41" fmla="*/ 73 h 111"/>
                  <a:gd name="T42" fmla="*/ 48 w 142"/>
                  <a:gd name="T43" fmla="*/ 73 h 111"/>
                  <a:gd name="T44" fmla="*/ 45 w 142"/>
                  <a:gd name="T45" fmla="*/ 70 h 111"/>
                  <a:gd name="T46" fmla="*/ 45 w 142"/>
                  <a:gd name="T47" fmla="*/ 68 h 111"/>
                  <a:gd name="T48" fmla="*/ 48 w 142"/>
                  <a:gd name="T49" fmla="*/ 66 h 111"/>
                  <a:gd name="T50" fmla="*/ 3 w 142"/>
                  <a:gd name="T51" fmla="*/ 75 h 111"/>
                  <a:gd name="T52" fmla="*/ 0 w 142"/>
                  <a:gd name="T53" fmla="*/ 80 h 111"/>
                  <a:gd name="T54" fmla="*/ 0 w 142"/>
                  <a:gd name="T55" fmla="*/ 82 h 111"/>
                  <a:gd name="T56" fmla="*/ 0 w 142"/>
                  <a:gd name="T57" fmla="*/ 85 h 111"/>
                  <a:gd name="T58" fmla="*/ 0 w 142"/>
                  <a:gd name="T59" fmla="*/ 87 h 111"/>
                  <a:gd name="T60" fmla="*/ 0 w 142"/>
                  <a:gd name="T61" fmla="*/ 89 h 111"/>
                  <a:gd name="T62" fmla="*/ 0 w 142"/>
                  <a:gd name="T63" fmla="*/ 94 h 111"/>
                  <a:gd name="T64" fmla="*/ 3 w 142"/>
                  <a:gd name="T65" fmla="*/ 96 h 111"/>
                  <a:gd name="T66" fmla="*/ 3 w 142"/>
                  <a:gd name="T67" fmla="*/ 101 h 111"/>
                  <a:gd name="T68" fmla="*/ 5 w 142"/>
                  <a:gd name="T69" fmla="*/ 103 h 111"/>
                  <a:gd name="T70" fmla="*/ 7 w 142"/>
                  <a:gd name="T71" fmla="*/ 106 h 111"/>
                  <a:gd name="T72" fmla="*/ 12 w 142"/>
                  <a:gd name="T73" fmla="*/ 108 h 111"/>
                  <a:gd name="T74" fmla="*/ 15 w 142"/>
                  <a:gd name="T75" fmla="*/ 108 h 111"/>
                  <a:gd name="T76" fmla="*/ 17 w 142"/>
                  <a:gd name="T77" fmla="*/ 111 h 111"/>
                  <a:gd name="T78" fmla="*/ 22 w 142"/>
                  <a:gd name="T79" fmla="*/ 111 h 111"/>
                  <a:gd name="T80" fmla="*/ 24 w 142"/>
                  <a:gd name="T81" fmla="*/ 111 h 111"/>
                  <a:gd name="T82" fmla="*/ 24 w 142"/>
                  <a:gd name="T83" fmla="*/ 111 h 111"/>
                  <a:gd name="T84" fmla="*/ 26 w 142"/>
                  <a:gd name="T85" fmla="*/ 111 h 111"/>
                  <a:gd name="T86" fmla="*/ 26 w 142"/>
                  <a:gd name="T87" fmla="*/ 111 h 111"/>
                  <a:gd name="T88" fmla="*/ 31 w 142"/>
                  <a:gd name="T89" fmla="*/ 111 h 111"/>
                  <a:gd name="T90" fmla="*/ 36 w 142"/>
                  <a:gd name="T91" fmla="*/ 111 h 111"/>
                  <a:gd name="T92" fmla="*/ 38 w 142"/>
                  <a:gd name="T93" fmla="*/ 111 h 111"/>
                  <a:gd name="T94" fmla="*/ 43 w 142"/>
                  <a:gd name="T95" fmla="*/ 108 h 111"/>
                  <a:gd name="T96" fmla="*/ 48 w 142"/>
                  <a:gd name="T97" fmla="*/ 108 h 111"/>
                  <a:gd name="T98" fmla="*/ 52 w 142"/>
                  <a:gd name="T99" fmla="*/ 106 h 111"/>
                  <a:gd name="T100" fmla="*/ 57 w 142"/>
                  <a:gd name="T101" fmla="*/ 103 h 111"/>
                  <a:gd name="T102" fmla="*/ 59 w 142"/>
                  <a:gd name="T103" fmla="*/ 101 h 111"/>
                  <a:gd name="T104" fmla="*/ 64 w 142"/>
                  <a:gd name="T105" fmla="*/ 99 h 111"/>
                  <a:gd name="T106" fmla="*/ 66 w 142"/>
                  <a:gd name="T107" fmla="*/ 96 h 111"/>
                  <a:gd name="T108" fmla="*/ 71 w 142"/>
                  <a:gd name="T109" fmla="*/ 94 h 111"/>
                  <a:gd name="T110" fmla="*/ 142 w 142"/>
                  <a:gd name="T111" fmla="*/ 0 h 1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</a:cxnLst>
                <a:rect l="0" t="0" r="r" b="b"/>
                <a:pathLst>
                  <a:path w="142" h="111">
                    <a:moveTo>
                      <a:pt x="102" y="0"/>
                    </a:moveTo>
                    <a:lnTo>
                      <a:pt x="81" y="59"/>
                    </a:lnTo>
                    <a:lnTo>
                      <a:pt x="81" y="59"/>
                    </a:lnTo>
                    <a:lnTo>
                      <a:pt x="81" y="59"/>
                    </a:lnTo>
                    <a:lnTo>
                      <a:pt x="81" y="59"/>
                    </a:lnTo>
                    <a:lnTo>
                      <a:pt x="81" y="59"/>
                    </a:lnTo>
                    <a:lnTo>
                      <a:pt x="81" y="61"/>
                    </a:lnTo>
                    <a:lnTo>
                      <a:pt x="81" y="63"/>
                    </a:lnTo>
                    <a:lnTo>
                      <a:pt x="81" y="63"/>
                    </a:lnTo>
                    <a:lnTo>
                      <a:pt x="78" y="63"/>
                    </a:lnTo>
                    <a:lnTo>
                      <a:pt x="78" y="66"/>
                    </a:lnTo>
                    <a:lnTo>
                      <a:pt x="78" y="66"/>
                    </a:lnTo>
                    <a:lnTo>
                      <a:pt x="78" y="68"/>
                    </a:lnTo>
                    <a:lnTo>
                      <a:pt x="78" y="68"/>
                    </a:lnTo>
                    <a:lnTo>
                      <a:pt x="76" y="68"/>
                    </a:lnTo>
                    <a:lnTo>
                      <a:pt x="76" y="70"/>
                    </a:lnTo>
                    <a:lnTo>
                      <a:pt x="76" y="70"/>
                    </a:lnTo>
                    <a:lnTo>
                      <a:pt x="74" y="70"/>
                    </a:lnTo>
                    <a:lnTo>
                      <a:pt x="74" y="73"/>
                    </a:lnTo>
                    <a:lnTo>
                      <a:pt x="74" y="73"/>
                    </a:lnTo>
                    <a:lnTo>
                      <a:pt x="71" y="73"/>
                    </a:lnTo>
                    <a:lnTo>
                      <a:pt x="71" y="73"/>
                    </a:lnTo>
                    <a:lnTo>
                      <a:pt x="71" y="75"/>
                    </a:lnTo>
                    <a:lnTo>
                      <a:pt x="69" y="75"/>
                    </a:lnTo>
                    <a:lnTo>
                      <a:pt x="69" y="75"/>
                    </a:lnTo>
                    <a:lnTo>
                      <a:pt x="69" y="75"/>
                    </a:lnTo>
                    <a:lnTo>
                      <a:pt x="66" y="78"/>
                    </a:lnTo>
                    <a:lnTo>
                      <a:pt x="66" y="78"/>
                    </a:lnTo>
                    <a:lnTo>
                      <a:pt x="66" y="78"/>
                    </a:lnTo>
                    <a:lnTo>
                      <a:pt x="64" y="78"/>
                    </a:lnTo>
                    <a:lnTo>
                      <a:pt x="64" y="78"/>
                    </a:lnTo>
                    <a:lnTo>
                      <a:pt x="62" y="78"/>
                    </a:lnTo>
                    <a:lnTo>
                      <a:pt x="62" y="78"/>
                    </a:lnTo>
                    <a:lnTo>
                      <a:pt x="62" y="80"/>
                    </a:lnTo>
                    <a:lnTo>
                      <a:pt x="59" y="80"/>
                    </a:lnTo>
                    <a:lnTo>
                      <a:pt x="59" y="80"/>
                    </a:lnTo>
                    <a:lnTo>
                      <a:pt x="57" y="80"/>
                    </a:lnTo>
                    <a:lnTo>
                      <a:pt x="57" y="80"/>
                    </a:lnTo>
                    <a:lnTo>
                      <a:pt x="55" y="80"/>
                    </a:lnTo>
                    <a:lnTo>
                      <a:pt x="55" y="80"/>
                    </a:lnTo>
                    <a:lnTo>
                      <a:pt x="55" y="80"/>
                    </a:lnTo>
                    <a:lnTo>
                      <a:pt x="55" y="80"/>
                    </a:lnTo>
                    <a:lnTo>
                      <a:pt x="55" y="80"/>
                    </a:lnTo>
                    <a:lnTo>
                      <a:pt x="52" y="80"/>
                    </a:lnTo>
                    <a:lnTo>
                      <a:pt x="52" y="80"/>
                    </a:lnTo>
                    <a:lnTo>
                      <a:pt x="52" y="80"/>
                    </a:lnTo>
                    <a:lnTo>
                      <a:pt x="52" y="80"/>
                    </a:lnTo>
                    <a:lnTo>
                      <a:pt x="52" y="78"/>
                    </a:lnTo>
                    <a:lnTo>
                      <a:pt x="50" y="78"/>
                    </a:lnTo>
                    <a:lnTo>
                      <a:pt x="50" y="78"/>
                    </a:lnTo>
                    <a:lnTo>
                      <a:pt x="50" y="78"/>
                    </a:lnTo>
                    <a:lnTo>
                      <a:pt x="50" y="78"/>
                    </a:lnTo>
                    <a:lnTo>
                      <a:pt x="50" y="78"/>
                    </a:lnTo>
                    <a:lnTo>
                      <a:pt x="50" y="78"/>
                    </a:lnTo>
                    <a:lnTo>
                      <a:pt x="50" y="78"/>
                    </a:lnTo>
                    <a:lnTo>
                      <a:pt x="48" y="75"/>
                    </a:lnTo>
                    <a:lnTo>
                      <a:pt x="48" y="75"/>
                    </a:lnTo>
                    <a:lnTo>
                      <a:pt x="48" y="75"/>
                    </a:lnTo>
                    <a:lnTo>
                      <a:pt x="48" y="75"/>
                    </a:lnTo>
                    <a:lnTo>
                      <a:pt x="48" y="75"/>
                    </a:lnTo>
                    <a:lnTo>
                      <a:pt x="48" y="75"/>
                    </a:lnTo>
                    <a:lnTo>
                      <a:pt x="48" y="73"/>
                    </a:lnTo>
                    <a:lnTo>
                      <a:pt x="48" y="73"/>
                    </a:lnTo>
                    <a:lnTo>
                      <a:pt x="48" y="73"/>
                    </a:lnTo>
                    <a:lnTo>
                      <a:pt x="48" y="73"/>
                    </a:lnTo>
                    <a:lnTo>
                      <a:pt x="48" y="73"/>
                    </a:lnTo>
                    <a:lnTo>
                      <a:pt x="48" y="73"/>
                    </a:lnTo>
                    <a:lnTo>
                      <a:pt x="45" y="70"/>
                    </a:lnTo>
                    <a:lnTo>
                      <a:pt x="45" y="70"/>
                    </a:lnTo>
                    <a:lnTo>
                      <a:pt x="45" y="70"/>
                    </a:lnTo>
                    <a:lnTo>
                      <a:pt x="45" y="70"/>
                    </a:lnTo>
                    <a:lnTo>
                      <a:pt x="45" y="68"/>
                    </a:lnTo>
                    <a:lnTo>
                      <a:pt x="48" y="68"/>
                    </a:lnTo>
                    <a:lnTo>
                      <a:pt x="48" y="68"/>
                    </a:lnTo>
                    <a:lnTo>
                      <a:pt x="48" y="66"/>
                    </a:lnTo>
                    <a:lnTo>
                      <a:pt x="69" y="0"/>
                    </a:lnTo>
                    <a:lnTo>
                      <a:pt x="26" y="0"/>
                    </a:lnTo>
                    <a:lnTo>
                      <a:pt x="3" y="75"/>
                    </a:lnTo>
                    <a:lnTo>
                      <a:pt x="0" y="78"/>
                    </a:lnTo>
                    <a:lnTo>
                      <a:pt x="0" y="78"/>
                    </a:lnTo>
                    <a:lnTo>
                      <a:pt x="0" y="80"/>
                    </a:lnTo>
                    <a:lnTo>
                      <a:pt x="0" y="80"/>
                    </a:lnTo>
                    <a:lnTo>
                      <a:pt x="0" y="82"/>
                    </a:lnTo>
                    <a:lnTo>
                      <a:pt x="0" y="82"/>
                    </a:lnTo>
                    <a:lnTo>
                      <a:pt x="0" y="82"/>
                    </a:lnTo>
                    <a:lnTo>
                      <a:pt x="0" y="85"/>
                    </a:lnTo>
                    <a:lnTo>
                      <a:pt x="0" y="85"/>
                    </a:lnTo>
                    <a:lnTo>
                      <a:pt x="0" y="85"/>
                    </a:lnTo>
                    <a:lnTo>
                      <a:pt x="0" y="87"/>
                    </a:lnTo>
                    <a:lnTo>
                      <a:pt x="0" y="87"/>
                    </a:lnTo>
                    <a:lnTo>
                      <a:pt x="0" y="87"/>
                    </a:lnTo>
                    <a:lnTo>
                      <a:pt x="0" y="89"/>
                    </a:lnTo>
                    <a:lnTo>
                      <a:pt x="0" y="89"/>
                    </a:lnTo>
                    <a:lnTo>
                      <a:pt x="0" y="92"/>
                    </a:lnTo>
                    <a:lnTo>
                      <a:pt x="0" y="92"/>
                    </a:lnTo>
                    <a:lnTo>
                      <a:pt x="0" y="94"/>
                    </a:lnTo>
                    <a:lnTo>
                      <a:pt x="0" y="94"/>
                    </a:lnTo>
                    <a:lnTo>
                      <a:pt x="3" y="96"/>
                    </a:lnTo>
                    <a:lnTo>
                      <a:pt x="3" y="96"/>
                    </a:lnTo>
                    <a:lnTo>
                      <a:pt x="3" y="99"/>
                    </a:lnTo>
                    <a:lnTo>
                      <a:pt x="3" y="99"/>
                    </a:lnTo>
                    <a:lnTo>
                      <a:pt x="3" y="101"/>
                    </a:lnTo>
                    <a:lnTo>
                      <a:pt x="5" y="101"/>
                    </a:lnTo>
                    <a:lnTo>
                      <a:pt x="5" y="101"/>
                    </a:lnTo>
                    <a:lnTo>
                      <a:pt x="5" y="103"/>
                    </a:lnTo>
                    <a:lnTo>
                      <a:pt x="7" y="103"/>
                    </a:lnTo>
                    <a:lnTo>
                      <a:pt x="7" y="103"/>
                    </a:lnTo>
                    <a:lnTo>
                      <a:pt x="7" y="106"/>
                    </a:lnTo>
                    <a:lnTo>
                      <a:pt x="10" y="106"/>
                    </a:lnTo>
                    <a:lnTo>
                      <a:pt x="10" y="106"/>
                    </a:lnTo>
                    <a:lnTo>
                      <a:pt x="12" y="108"/>
                    </a:lnTo>
                    <a:lnTo>
                      <a:pt x="12" y="108"/>
                    </a:lnTo>
                    <a:lnTo>
                      <a:pt x="12" y="108"/>
                    </a:lnTo>
                    <a:lnTo>
                      <a:pt x="15" y="108"/>
                    </a:lnTo>
                    <a:lnTo>
                      <a:pt x="15" y="111"/>
                    </a:lnTo>
                    <a:lnTo>
                      <a:pt x="17" y="111"/>
                    </a:lnTo>
                    <a:lnTo>
                      <a:pt x="17" y="111"/>
                    </a:lnTo>
                    <a:lnTo>
                      <a:pt x="19" y="111"/>
                    </a:lnTo>
                    <a:lnTo>
                      <a:pt x="19" y="111"/>
                    </a:lnTo>
                    <a:lnTo>
                      <a:pt x="22" y="111"/>
                    </a:lnTo>
                    <a:lnTo>
                      <a:pt x="22" y="111"/>
                    </a:lnTo>
                    <a:lnTo>
                      <a:pt x="24" y="111"/>
                    </a:lnTo>
                    <a:lnTo>
                      <a:pt x="24" y="111"/>
                    </a:lnTo>
                    <a:lnTo>
                      <a:pt x="24" y="111"/>
                    </a:lnTo>
                    <a:lnTo>
                      <a:pt x="24" y="111"/>
                    </a:lnTo>
                    <a:lnTo>
                      <a:pt x="24" y="111"/>
                    </a:lnTo>
                    <a:lnTo>
                      <a:pt x="24" y="111"/>
                    </a:lnTo>
                    <a:lnTo>
                      <a:pt x="26" y="111"/>
                    </a:lnTo>
                    <a:lnTo>
                      <a:pt x="26" y="111"/>
                    </a:lnTo>
                    <a:lnTo>
                      <a:pt x="26" y="111"/>
                    </a:lnTo>
                    <a:lnTo>
                      <a:pt x="26" y="111"/>
                    </a:lnTo>
                    <a:lnTo>
                      <a:pt x="26" y="111"/>
                    </a:lnTo>
                    <a:lnTo>
                      <a:pt x="26" y="111"/>
                    </a:lnTo>
                    <a:lnTo>
                      <a:pt x="29" y="111"/>
                    </a:lnTo>
                    <a:lnTo>
                      <a:pt x="31" y="111"/>
                    </a:lnTo>
                    <a:lnTo>
                      <a:pt x="31" y="111"/>
                    </a:lnTo>
                    <a:lnTo>
                      <a:pt x="33" y="111"/>
                    </a:lnTo>
                    <a:lnTo>
                      <a:pt x="36" y="111"/>
                    </a:lnTo>
                    <a:lnTo>
                      <a:pt x="36" y="111"/>
                    </a:lnTo>
                    <a:lnTo>
                      <a:pt x="38" y="111"/>
                    </a:lnTo>
                    <a:lnTo>
                      <a:pt x="38" y="111"/>
                    </a:lnTo>
                    <a:lnTo>
                      <a:pt x="40" y="111"/>
                    </a:lnTo>
                    <a:lnTo>
                      <a:pt x="43" y="111"/>
                    </a:lnTo>
                    <a:lnTo>
                      <a:pt x="43" y="108"/>
                    </a:lnTo>
                    <a:lnTo>
                      <a:pt x="45" y="108"/>
                    </a:lnTo>
                    <a:lnTo>
                      <a:pt x="48" y="108"/>
                    </a:lnTo>
                    <a:lnTo>
                      <a:pt x="48" y="108"/>
                    </a:lnTo>
                    <a:lnTo>
                      <a:pt x="50" y="108"/>
                    </a:lnTo>
                    <a:lnTo>
                      <a:pt x="50" y="106"/>
                    </a:lnTo>
                    <a:lnTo>
                      <a:pt x="52" y="106"/>
                    </a:lnTo>
                    <a:lnTo>
                      <a:pt x="52" y="106"/>
                    </a:lnTo>
                    <a:lnTo>
                      <a:pt x="55" y="103"/>
                    </a:lnTo>
                    <a:lnTo>
                      <a:pt x="57" y="103"/>
                    </a:lnTo>
                    <a:lnTo>
                      <a:pt x="57" y="103"/>
                    </a:lnTo>
                    <a:lnTo>
                      <a:pt x="59" y="103"/>
                    </a:lnTo>
                    <a:lnTo>
                      <a:pt x="59" y="101"/>
                    </a:lnTo>
                    <a:lnTo>
                      <a:pt x="62" y="101"/>
                    </a:lnTo>
                    <a:lnTo>
                      <a:pt x="62" y="101"/>
                    </a:lnTo>
                    <a:lnTo>
                      <a:pt x="64" y="99"/>
                    </a:lnTo>
                    <a:lnTo>
                      <a:pt x="64" y="99"/>
                    </a:lnTo>
                    <a:lnTo>
                      <a:pt x="66" y="96"/>
                    </a:lnTo>
                    <a:lnTo>
                      <a:pt x="66" y="96"/>
                    </a:lnTo>
                    <a:lnTo>
                      <a:pt x="69" y="96"/>
                    </a:lnTo>
                    <a:lnTo>
                      <a:pt x="69" y="94"/>
                    </a:lnTo>
                    <a:lnTo>
                      <a:pt x="71" y="94"/>
                    </a:lnTo>
                    <a:lnTo>
                      <a:pt x="66" y="108"/>
                    </a:lnTo>
                    <a:lnTo>
                      <a:pt x="107" y="108"/>
                    </a:lnTo>
                    <a:lnTo>
                      <a:pt x="142" y="0"/>
                    </a:lnTo>
                    <a:lnTo>
                      <a:pt x="102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sz="2400">
                  <a:solidFill>
                    <a:prstClr val="black"/>
                  </a:solidFill>
                </a:endParaRPr>
              </a:p>
            </p:txBody>
          </p:sp>
          <p:sp>
            <p:nvSpPr>
              <p:cNvPr id="23" name="Freeform 28"/>
              <p:cNvSpPr>
                <a:spLocks/>
              </p:cNvSpPr>
              <p:nvPr/>
            </p:nvSpPr>
            <p:spPr bwMode="auto">
              <a:xfrm>
                <a:off x="9383588" y="1615455"/>
                <a:ext cx="225425" cy="239712"/>
              </a:xfrm>
              <a:custGeom>
                <a:avLst/>
                <a:gdLst>
                  <a:gd name="T0" fmla="*/ 142 w 142"/>
                  <a:gd name="T1" fmla="*/ 63 h 151"/>
                  <a:gd name="T2" fmla="*/ 142 w 142"/>
                  <a:gd name="T3" fmla="*/ 61 h 151"/>
                  <a:gd name="T4" fmla="*/ 142 w 142"/>
                  <a:gd name="T5" fmla="*/ 56 h 151"/>
                  <a:gd name="T6" fmla="*/ 140 w 142"/>
                  <a:gd name="T7" fmla="*/ 54 h 151"/>
                  <a:gd name="T8" fmla="*/ 140 w 142"/>
                  <a:gd name="T9" fmla="*/ 52 h 151"/>
                  <a:gd name="T10" fmla="*/ 137 w 142"/>
                  <a:gd name="T11" fmla="*/ 49 h 151"/>
                  <a:gd name="T12" fmla="*/ 135 w 142"/>
                  <a:gd name="T13" fmla="*/ 44 h 151"/>
                  <a:gd name="T14" fmla="*/ 133 w 142"/>
                  <a:gd name="T15" fmla="*/ 44 h 151"/>
                  <a:gd name="T16" fmla="*/ 128 w 142"/>
                  <a:gd name="T17" fmla="*/ 42 h 151"/>
                  <a:gd name="T18" fmla="*/ 125 w 142"/>
                  <a:gd name="T19" fmla="*/ 40 h 151"/>
                  <a:gd name="T20" fmla="*/ 123 w 142"/>
                  <a:gd name="T21" fmla="*/ 40 h 151"/>
                  <a:gd name="T22" fmla="*/ 118 w 142"/>
                  <a:gd name="T23" fmla="*/ 40 h 151"/>
                  <a:gd name="T24" fmla="*/ 118 w 142"/>
                  <a:gd name="T25" fmla="*/ 40 h 151"/>
                  <a:gd name="T26" fmla="*/ 116 w 142"/>
                  <a:gd name="T27" fmla="*/ 40 h 151"/>
                  <a:gd name="T28" fmla="*/ 116 w 142"/>
                  <a:gd name="T29" fmla="*/ 40 h 151"/>
                  <a:gd name="T30" fmla="*/ 111 w 142"/>
                  <a:gd name="T31" fmla="*/ 40 h 151"/>
                  <a:gd name="T32" fmla="*/ 107 w 142"/>
                  <a:gd name="T33" fmla="*/ 40 h 151"/>
                  <a:gd name="T34" fmla="*/ 102 w 142"/>
                  <a:gd name="T35" fmla="*/ 40 h 151"/>
                  <a:gd name="T36" fmla="*/ 97 w 142"/>
                  <a:gd name="T37" fmla="*/ 42 h 151"/>
                  <a:gd name="T38" fmla="*/ 95 w 142"/>
                  <a:gd name="T39" fmla="*/ 42 h 151"/>
                  <a:gd name="T40" fmla="*/ 90 w 142"/>
                  <a:gd name="T41" fmla="*/ 44 h 151"/>
                  <a:gd name="T42" fmla="*/ 85 w 142"/>
                  <a:gd name="T43" fmla="*/ 47 h 151"/>
                  <a:gd name="T44" fmla="*/ 83 w 142"/>
                  <a:gd name="T45" fmla="*/ 49 h 151"/>
                  <a:gd name="T46" fmla="*/ 78 w 142"/>
                  <a:gd name="T47" fmla="*/ 52 h 151"/>
                  <a:gd name="T48" fmla="*/ 76 w 142"/>
                  <a:gd name="T49" fmla="*/ 54 h 151"/>
                  <a:gd name="T50" fmla="*/ 71 w 142"/>
                  <a:gd name="T51" fmla="*/ 56 h 151"/>
                  <a:gd name="T52" fmla="*/ 0 w 142"/>
                  <a:gd name="T53" fmla="*/ 151 h 151"/>
                  <a:gd name="T54" fmla="*/ 59 w 142"/>
                  <a:gd name="T55" fmla="*/ 92 h 151"/>
                  <a:gd name="T56" fmla="*/ 62 w 142"/>
                  <a:gd name="T57" fmla="*/ 92 h 151"/>
                  <a:gd name="T58" fmla="*/ 62 w 142"/>
                  <a:gd name="T59" fmla="*/ 87 h 151"/>
                  <a:gd name="T60" fmla="*/ 64 w 142"/>
                  <a:gd name="T61" fmla="*/ 85 h 151"/>
                  <a:gd name="T62" fmla="*/ 66 w 142"/>
                  <a:gd name="T63" fmla="*/ 82 h 151"/>
                  <a:gd name="T64" fmla="*/ 66 w 142"/>
                  <a:gd name="T65" fmla="*/ 80 h 151"/>
                  <a:gd name="T66" fmla="*/ 69 w 142"/>
                  <a:gd name="T67" fmla="*/ 77 h 151"/>
                  <a:gd name="T68" fmla="*/ 71 w 142"/>
                  <a:gd name="T69" fmla="*/ 75 h 151"/>
                  <a:gd name="T70" fmla="*/ 74 w 142"/>
                  <a:gd name="T71" fmla="*/ 73 h 151"/>
                  <a:gd name="T72" fmla="*/ 78 w 142"/>
                  <a:gd name="T73" fmla="*/ 73 h 151"/>
                  <a:gd name="T74" fmla="*/ 81 w 142"/>
                  <a:gd name="T75" fmla="*/ 70 h 151"/>
                  <a:gd name="T76" fmla="*/ 83 w 142"/>
                  <a:gd name="T77" fmla="*/ 70 h 151"/>
                  <a:gd name="T78" fmla="*/ 85 w 142"/>
                  <a:gd name="T79" fmla="*/ 70 h 151"/>
                  <a:gd name="T80" fmla="*/ 88 w 142"/>
                  <a:gd name="T81" fmla="*/ 70 h 151"/>
                  <a:gd name="T82" fmla="*/ 90 w 142"/>
                  <a:gd name="T83" fmla="*/ 70 h 151"/>
                  <a:gd name="T84" fmla="*/ 92 w 142"/>
                  <a:gd name="T85" fmla="*/ 73 h 151"/>
                  <a:gd name="T86" fmla="*/ 95 w 142"/>
                  <a:gd name="T87" fmla="*/ 75 h 151"/>
                  <a:gd name="T88" fmla="*/ 95 w 142"/>
                  <a:gd name="T89" fmla="*/ 75 h 151"/>
                  <a:gd name="T90" fmla="*/ 95 w 142"/>
                  <a:gd name="T91" fmla="*/ 77 h 151"/>
                  <a:gd name="T92" fmla="*/ 95 w 142"/>
                  <a:gd name="T93" fmla="*/ 80 h 151"/>
                  <a:gd name="T94" fmla="*/ 95 w 142"/>
                  <a:gd name="T95" fmla="*/ 80 h 151"/>
                  <a:gd name="T96" fmla="*/ 95 w 142"/>
                  <a:gd name="T97" fmla="*/ 82 h 151"/>
                  <a:gd name="T98" fmla="*/ 116 w 142"/>
                  <a:gd name="T99" fmla="*/ 151 h 151"/>
                  <a:gd name="T100" fmla="*/ 140 w 142"/>
                  <a:gd name="T101" fmla="*/ 73 h 151"/>
                  <a:gd name="T102" fmla="*/ 142 w 142"/>
                  <a:gd name="T103" fmla="*/ 70 h 151"/>
                  <a:gd name="T104" fmla="*/ 142 w 142"/>
                  <a:gd name="T105" fmla="*/ 68 h 151"/>
                  <a:gd name="T106" fmla="*/ 142 w 142"/>
                  <a:gd name="T107" fmla="*/ 66 h 1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</a:cxnLst>
                <a:rect l="0" t="0" r="r" b="b"/>
                <a:pathLst>
                  <a:path w="142" h="151">
                    <a:moveTo>
                      <a:pt x="142" y="66"/>
                    </a:moveTo>
                    <a:lnTo>
                      <a:pt x="142" y="66"/>
                    </a:lnTo>
                    <a:lnTo>
                      <a:pt x="142" y="63"/>
                    </a:lnTo>
                    <a:lnTo>
                      <a:pt x="142" y="63"/>
                    </a:lnTo>
                    <a:lnTo>
                      <a:pt x="142" y="61"/>
                    </a:lnTo>
                    <a:lnTo>
                      <a:pt x="142" y="61"/>
                    </a:lnTo>
                    <a:lnTo>
                      <a:pt x="142" y="59"/>
                    </a:lnTo>
                    <a:lnTo>
                      <a:pt x="142" y="59"/>
                    </a:lnTo>
                    <a:lnTo>
                      <a:pt x="142" y="56"/>
                    </a:lnTo>
                    <a:lnTo>
                      <a:pt x="142" y="56"/>
                    </a:lnTo>
                    <a:lnTo>
                      <a:pt x="142" y="54"/>
                    </a:lnTo>
                    <a:lnTo>
                      <a:pt x="140" y="54"/>
                    </a:lnTo>
                    <a:lnTo>
                      <a:pt x="140" y="54"/>
                    </a:lnTo>
                    <a:lnTo>
                      <a:pt x="140" y="52"/>
                    </a:lnTo>
                    <a:lnTo>
                      <a:pt x="140" y="52"/>
                    </a:lnTo>
                    <a:lnTo>
                      <a:pt x="137" y="49"/>
                    </a:lnTo>
                    <a:lnTo>
                      <a:pt x="137" y="49"/>
                    </a:lnTo>
                    <a:lnTo>
                      <a:pt x="137" y="49"/>
                    </a:lnTo>
                    <a:lnTo>
                      <a:pt x="137" y="47"/>
                    </a:lnTo>
                    <a:lnTo>
                      <a:pt x="135" y="47"/>
                    </a:lnTo>
                    <a:lnTo>
                      <a:pt x="135" y="44"/>
                    </a:lnTo>
                    <a:lnTo>
                      <a:pt x="135" y="44"/>
                    </a:lnTo>
                    <a:lnTo>
                      <a:pt x="133" y="44"/>
                    </a:lnTo>
                    <a:lnTo>
                      <a:pt x="133" y="44"/>
                    </a:lnTo>
                    <a:lnTo>
                      <a:pt x="130" y="42"/>
                    </a:lnTo>
                    <a:lnTo>
                      <a:pt x="130" y="42"/>
                    </a:lnTo>
                    <a:lnTo>
                      <a:pt x="128" y="42"/>
                    </a:lnTo>
                    <a:lnTo>
                      <a:pt x="128" y="42"/>
                    </a:lnTo>
                    <a:lnTo>
                      <a:pt x="128" y="40"/>
                    </a:lnTo>
                    <a:lnTo>
                      <a:pt x="125" y="40"/>
                    </a:lnTo>
                    <a:lnTo>
                      <a:pt x="125" y="40"/>
                    </a:lnTo>
                    <a:lnTo>
                      <a:pt x="123" y="40"/>
                    </a:lnTo>
                    <a:lnTo>
                      <a:pt x="123" y="40"/>
                    </a:lnTo>
                    <a:lnTo>
                      <a:pt x="121" y="40"/>
                    </a:lnTo>
                    <a:lnTo>
                      <a:pt x="121" y="40"/>
                    </a:lnTo>
                    <a:lnTo>
                      <a:pt x="118" y="40"/>
                    </a:lnTo>
                    <a:lnTo>
                      <a:pt x="118" y="40"/>
                    </a:lnTo>
                    <a:lnTo>
                      <a:pt x="118" y="40"/>
                    </a:lnTo>
                    <a:lnTo>
                      <a:pt x="118" y="40"/>
                    </a:lnTo>
                    <a:lnTo>
                      <a:pt x="116" y="40"/>
                    </a:lnTo>
                    <a:lnTo>
                      <a:pt x="116" y="40"/>
                    </a:lnTo>
                    <a:lnTo>
                      <a:pt x="116" y="40"/>
                    </a:lnTo>
                    <a:lnTo>
                      <a:pt x="116" y="40"/>
                    </a:lnTo>
                    <a:lnTo>
                      <a:pt x="116" y="40"/>
                    </a:lnTo>
                    <a:lnTo>
                      <a:pt x="116" y="40"/>
                    </a:lnTo>
                    <a:lnTo>
                      <a:pt x="116" y="40"/>
                    </a:lnTo>
                    <a:lnTo>
                      <a:pt x="114" y="40"/>
                    </a:lnTo>
                    <a:lnTo>
                      <a:pt x="111" y="40"/>
                    </a:lnTo>
                    <a:lnTo>
                      <a:pt x="111" y="40"/>
                    </a:lnTo>
                    <a:lnTo>
                      <a:pt x="109" y="40"/>
                    </a:lnTo>
                    <a:lnTo>
                      <a:pt x="107" y="40"/>
                    </a:lnTo>
                    <a:lnTo>
                      <a:pt x="107" y="40"/>
                    </a:lnTo>
                    <a:lnTo>
                      <a:pt x="104" y="40"/>
                    </a:lnTo>
                    <a:lnTo>
                      <a:pt x="102" y="40"/>
                    </a:lnTo>
                    <a:lnTo>
                      <a:pt x="102" y="40"/>
                    </a:lnTo>
                    <a:lnTo>
                      <a:pt x="99" y="40"/>
                    </a:lnTo>
                    <a:lnTo>
                      <a:pt x="97" y="42"/>
                    </a:lnTo>
                    <a:lnTo>
                      <a:pt x="97" y="42"/>
                    </a:lnTo>
                    <a:lnTo>
                      <a:pt x="95" y="42"/>
                    </a:lnTo>
                    <a:lnTo>
                      <a:pt x="95" y="42"/>
                    </a:lnTo>
                    <a:lnTo>
                      <a:pt x="92" y="42"/>
                    </a:lnTo>
                    <a:lnTo>
                      <a:pt x="90" y="44"/>
                    </a:lnTo>
                    <a:lnTo>
                      <a:pt x="90" y="44"/>
                    </a:lnTo>
                    <a:lnTo>
                      <a:pt x="88" y="44"/>
                    </a:lnTo>
                    <a:lnTo>
                      <a:pt x="88" y="44"/>
                    </a:lnTo>
                    <a:lnTo>
                      <a:pt x="85" y="47"/>
                    </a:lnTo>
                    <a:lnTo>
                      <a:pt x="85" y="47"/>
                    </a:lnTo>
                    <a:lnTo>
                      <a:pt x="83" y="47"/>
                    </a:lnTo>
                    <a:lnTo>
                      <a:pt x="83" y="49"/>
                    </a:lnTo>
                    <a:lnTo>
                      <a:pt x="81" y="49"/>
                    </a:lnTo>
                    <a:lnTo>
                      <a:pt x="81" y="49"/>
                    </a:lnTo>
                    <a:lnTo>
                      <a:pt x="78" y="52"/>
                    </a:lnTo>
                    <a:lnTo>
                      <a:pt x="78" y="52"/>
                    </a:lnTo>
                    <a:lnTo>
                      <a:pt x="76" y="54"/>
                    </a:lnTo>
                    <a:lnTo>
                      <a:pt x="76" y="54"/>
                    </a:lnTo>
                    <a:lnTo>
                      <a:pt x="74" y="54"/>
                    </a:lnTo>
                    <a:lnTo>
                      <a:pt x="74" y="56"/>
                    </a:lnTo>
                    <a:lnTo>
                      <a:pt x="71" y="56"/>
                    </a:lnTo>
                    <a:lnTo>
                      <a:pt x="90" y="0"/>
                    </a:lnTo>
                    <a:lnTo>
                      <a:pt x="48" y="0"/>
                    </a:lnTo>
                    <a:lnTo>
                      <a:pt x="0" y="151"/>
                    </a:lnTo>
                    <a:lnTo>
                      <a:pt x="40" y="151"/>
                    </a:lnTo>
                    <a:lnTo>
                      <a:pt x="59" y="92"/>
                    </a:lnTo>
                    <a:lnTo>
                      <a:pt x="59" y="92"/>
                    </a:lnTo>
                    <a:lnTo>
                      <a:pt x="62" y="92"/>
                    </a:lnTo>
                    <a:lnTo>
                      <a:pt x="62" y="92"/>
                    </a:lnTo>
                    <a:lnTo>
                      <a:pt x="62" y="92"/>
                    </a:lnTo>
                    <a:lnTo>
                      <a:pt x="62" y="89"/>
                    </a:lnTo>
                    <a:lnTo>
                      <a:pt x="62" y="87"/>
                    </a:lnTo>
                    <a:lnTo>
                      <a:pt x="62" y="87"/>
                    </a:lnTo>
                    <a:lnTo>
                      <a:pt x="62" y="85"/>
                    </a:lnTo>
                    <a:lnTo>
                      <a:pt x="64" y="85"/>
                    </a:lnTo>
                    <a:lnTo>
                      <a:pt x="64" y="85"/>
                    </a:lnTo>
                    <a:lnTo>
                      <a:pt x="64" y="82"/>
                    </a:lnTo>
                    <a:lnTo>
                      <a:pt x="64" y="82"/>
                    </a:lnTo>
                    <a:lnTo>
                      <a:pt x="66" y="82"/>
                    </a:lnTo>
                    <a:lnTo>
                      <a:pt x="66" y="80"/>
                    </a:lnTo>
                    <a:lnTo>
                      <a:pt x="66" y="80"/>
                    </a:lnTo>
                    <a:lnTo>
                      <a:pt x="66" y="80"/>
                    </a:lnTo>
                    <a:lnTo>
                      <a:pt x="69" y="77"/>
                    </a:lnTo>
                    <a:lnTo>
                      <a:pt x="69" y="77"/>
                    </a:lnTo>
                    <a:lnTo>
                      <a:pt x="69" y="77"/>
                    </a:lnTo>
                    <a:lnTo>
                      <a:pt x="71" y="77"/>
                    </a:lnTo>
                    <a:lnTo>
                      <a:pt x="71" y="75"/>
                    </a:lnTo>
                    <a:lnTo>
                      <a:pt x="71" y="75"/>
                    </a:lnTo>
                    <a:lnTo>
                      <a:pt x="74" y="75"/>
                    </a:lnTo>
                    <a:lnTo>
                      <a:pt x="74" y="75"/>
                    </a:lnTo>
                    <a:lnTo>
                      <a:pt x="74" y="73"/>
                    </a:lnTo>
                    <a:lnTo>
                      <a:pt x="76" y="73"/>
                    </a:lnTo>
                    <a:lnTo>
                      <a:pt x="76" y="73"/>
                    </a:lnTo>
                    <a:lnTo>
                      <a:pt x="78" y="73"/>
                    </a:lnTo>
                    <a:lnTo>
                      <a:pt x="78" y="73"/>
                    </a:lnTo>
                    <a:lnTo>
                      <a:pt x="78" y="73"/>
                    </a:lnTo>
                    <a:lnTo>
                      <a:pt x="81" y="70"/>
                    </a:lnTo>
                    <a:lnTo>
                      <a:pt x="81" y="70"/>
                    </a:lnTo>
                    <a:lnTo>
                      <a:pt x="83" y="70"/>
                    </a:lnTo>
                    <a:lnTo>
                      <a:pt x="83" y="70"/>
                    </a:lnTo>
                    <a:lnTo>
                      <a:pt x="85" y="70"/>
                    </a:lnTo>
                    <a:lnTo>
                      <a:pt x="85" y="70"/>
                    </a:lnTo>
                    <a:lnTo>
                      <a:pt x="85" y="70"/>
                    </a:lnTo>
                    <a:lnTo>
                      <a:pt x="88" y="70"/>
                    </a:lnTo>
                    <a:lnTo>
                      <a:pt x="88" y="70"/>
                    </a:lnTo>
                    <a:lnTo>
                      <a:pt x="88" y="70"/>
                    </a:lnTo>
                    <a:lnTo>
                      <a:pt x="88" y="70"/>
                    </a:lnTo>
                    <a:lnTo>
                      <a:pt x="90" y="70"/>
                    </a:lnTo>
                    <a:lnTo>
                      <a:pt x="90" y="70"/>
                    </a:lnTo>
                    <a:lnTo>
                      <a:pt x="90" y="73"/>
                    </a:lnTo>
                    <a:lnTo>
                      <a:pt x="92" y="73"/>
                    </a:lnTo>
                    <a:lnTo>
                      <a:pt x="92" y="73"/>
                    </a:lnTo>
                    <a:lnTo>
                      <a:pt x="92" y="73"/>
                    </a:lnTo>
                    <a:lnTo>
                      <a:pt x="95" y="75"/>
                    </a:lnTo>
                    <a:lnTo>
                      <a:pt x="95" y="75"/>
                    </a:lnTo>
                    <a:lnTo>
                      <a:pt x="95" y="75"/>
                    </a:lnTo>
                    <a:lnTo>
                      <a:pt x="95" y="75"/>
                    </a:lnTo>
                    <a:lnTo>
                      <a:pt x="95" y="75"/>
                    </a:lnTo>
                    <a:lnTo>
                      <a:pt x="95" y="77"/>
                    </a:lnTo>
                    <a:lnTo>
                      <a:pt x="95" y="77"/>
                    </a:lnTo>
                    <a:lnTo>
                      <a:pt x="95" y="77"/>
                    </a:lnTo>
                    <a:lnTo>
                      <a:pt x="95" y="77"/>
                    </a:lnTo>
                    <a:lnTo>
                      <a:pt x="95" y="77"/>
                    </a:lnTo>
                    <a:lnTo>
                      <a:pt x="95" y="80"/>
                    </a:lnTo>
                    <a:lnTo>
                      <a:pt x="95" y="80"/>
                    </a:lnTo>
                    <a:lnTo>
                      <a:pt x="95" y="80"/>
                    </a:lnTo>
                    <a:lnTo>
                      <a:pt x="95" y="80"/>
                    </a:lnTo>
                    <a:lnTo>
                      <a:pt x="95" y="82"/>
                    </a:lnTo>
                    <a:lnTo>
                      <a:pt x="95" y="82"/>
                    </a:lnTo>
                    <a:lnTo>
                      <a:pt x="95" y="82"/>
                    </a:lnTo>
                    <a:lnTo>
                      <a:pt x="95" y="85"/>
                    </a:lnTo>
                    <a:lnTo>
                      <a:pt x="74" y="151"/>
                    </a:lnTo>
                    <a:lnTo>
                      <a:pt x="116" y="151"/>
                    </a:lnTo>
                    <a:lnTo>
                      <a:pt x="140" y="75"/>
                    </a:lnTo>
                    <a:lnTo>
                      <a:pt x="140" y="73"/>
                    </a:lnTo>
                    <a:lnTo>
                      <a:pt x="140" y="73"/>
                    </a:lnTo>
                    <a:lnTo>
                      <a:pt x="142" y="73"/>
                    </a:lnTo>
                    <a:lnTo>
                      <a:pt x="142" y="73"/>
                    </a:lnTo>
                    <a:lnTo>
                      <a:pt x="142" y="70"/>
                    </a:lnTo>
                    <a:lnTo>
                      <a:pt x="142" y="70"/>
                    </a:lnTo>
                    <a:lnTo>
                      <a:pt x="142" y="68"/>
                    </a:lnTo>
                    <a:lnTo>
                      <a:pt x="142" y="68"/>
                    </a:lnTo>
                    <a:lnTo>
                      <a:pt x="142" y="68"/>
                    </a:lnTo>
                    <a:lnTo>
                      <a:pt x="142" y="66"/>
                    </a:lnTo>
                    <a:lnTo>
                      <a:pt x="142" y="66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sz="2400">
                  <a:solidFill>
                    <a:prstClr val="black"/>
                  </a:solidFill>
                </a:endParaRPr>
              </a:p>
            </p:txBody>
          </p:sp>
          <p:sp>
            <p:nvSpPr>
              <p:cNvPr id="24" name="Freeform 29"/>
              <p:cNvSpPr>
                <a:spLocks/>
              </p:cNvSpPr>
              <p:nvPr/>
            </p:nvSpPr>
            <p:spPr bwMode="auto">
              <a:xfrm>
                <a:off x="9526463" y="1888505"/>
                <a:ext cx="26988" cy="44450"/>
              </a:xfrm>
              <a:custGeom>
                <a:avLst/>
                <a:gdLst>
                  <a:gd name="T0" fmla="*/ 2 w 17"/>
                  <a:gd name="T1" fmla="*/ 0 h 28"/>
                  <a:gd name="T2" fmla="*/ 0 w 17"/>
                  <a:gd name="T3" fmla="*/ 0 h 28"/>
                  <a:gd name="T4" fmla="*/ 0 w 17"/>
                  <a:gd name="T5" fmla="*/ 28 h 28"/>
                  <a:gd name="T6" fmla="*/ 17 w 17"/>
                  <a:gd name="T7" fmla="*/ 28 h 28"/>
                  <a:gd name="T8" fmla="*/ 17 w 17"/>
                  <a:gd name="T9" fmla="*/ 23 h 28"/>
                  <a:gd name="T10" fmla="*/ 2 w 17"/>
                  <a:gd name="T11" fmla="*/ 23 h 28"/>
                  <a:gd name="T12" fmla="*/ 2 w 17"/>
                  <a:gd name="T13" fmla="*/ 0 h 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7" h="28">
                    <a:moveTo>
                      <a:pt x="2" y="0"/>
                    </a:moveTo>
                    <a:lnTo>
                      <a:pt x="0" y="0"/>
                    </a:lnTo>
                    <a:lnTo>
                      <a:pt x="0" y="28"/>
                    </a:lnTo>
                    <a:lnTo>
                      <a:pt x="17" y="28"/>
                    </a:lnTo>
                    <a:lnTo>
                      <a:pt x="17" y="23"/>
                    </a:lnTo>
                    <a:lnTo>
                      <a:pt x="2" y="23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sz="2400">
                  <a:solidFill>
                    <a:prstClr val="black"/>
                  </a:solidFill>
                </a:endParaRPr>
              </a:p>
            </p:txBody>
          </p:sp>
          <p:sp>
            <p:nvSpPr>
              <p:cNvPr id="25" name="Freeform 30"/>
              <p:cNvSpPr>
                <a:spLocks noEditPoints="1"/>
              </p:cNvSpPr>
              <p:nvPr/>
            </p:nvSpPr>
            <p:spPr bwMode="auto">
              <a:xfrm>
                <a:off x="9559801" y="1883742"/>
                <a:ext cx="41275" cy="49212"/>
              </a:xfrm>
              <a:custGeom>
                <a:avLst/>
                <a:gdLst>
                  <a:gd name="T0" fmla="*/ 26 w 26"/>
                  <a:gd name="T1" fmla="*/ 10 h 31"/>
                  <a:gd name="T2" fmla="*/ 24 w 26"/>
                  <a:gd name="T3" fmla="*/ 7 h 31"/>
                  <a:gd name="T4" fmla="*/ 22 w 26"/>
                  <a:gd name="T5" fmla="*/ 5 h 31"/>
                  <a:gd name="T6" fmla="*/ 19 w 26"/>
                  <a:gd name="T7" fmla="*/ 3 h 31"/>
                  <a:gd name="T8" fmla="*/ 14 w 26"/>
                  <a:gd name="T9" fmla="*/ 3 h 31"/>
                  <a:gd name="T10" fmla="*/ 12 w 26"/>
                  <a:gd name="T11" fmla="*/ 0 h 31"/>
                  <a:gd name="T12" fmla="*/ 10 w 26"/>
                  <a:gd name="T13" fmla="*/ 3 h 31"/>
                  <a:gd name="T14" fmla="*/ 7 w 26"/>
                  <a:gd name="T15" fmla="*/ 3 h 31"/>
                  <a:gd name="T16" fmla="*/ 5 w 26"/>
                  <a:gd name="T17" fmla="*/ 5 h 31"/>
                  <a:gd name="T18" fmla="*/ 3 w 26"/>
                  <a:gd name="T19" fmla="*/ 7 h 31"/>
                  <a:gd name="T20" fmla="*/ 0 w 26"/>
                  <a:gd name="T21" fmla="*/ 10 h 31"/>
                  <a:gd name="T22" fmla="*/ 0 w 26"/>
                  <a:gd name="T23" fmla="*/ 12 h 31"/>
                  <a:gd name="T24" fmla="*/ 0 w 26"/>
                  <a:gd name="T25" fmla="*/ 15 h 31"/>
                  <a:gd name="T26" fmla="*/ 0 w 26"/>
                  <a:gd name="T27" fmla="*/ 19 h 31"/>
                  <a:gd name="T28" fmla="*/ 0 w 26"/>
                  <a:gd name="T29" fmla="*/ 22 h 31"/>
                  <a:gd name="T30" fmla="*/ 3 w 26"/>
                  <a:gd name="T31" fmla="*/ 24 h 31"/>
                  <a:gd name="T32" fmla="*/ 3 w 26"/>
                  <a:gd name="T33" fmla="*/ 26 h 31"/>
                  <a:gd name="T34" fmla="*/ 5 w 26"/>
                  <a:gd name="T35" fmla="*/ 29 h 31"/>
                  <a:gd name="T36" fmla="*/ 10 w 26"/>
                  <a:gd name="T37" fmla="*/ 31 h 31"/>
                  <a:gd name="T38" fmla="*/ 14 w 26"/>
                  <a:gd name="T39" fmla="*/ 31 h 31"/>
                  <a:gd name="T40" fmla="*/ 17 w 26"/>
                  <a:gd name="T41" fmla="*/ 31 h 31"/>
                  <a:gd name="T42" fmla="*/ 22 w 26"/>
                  <a:gd name="T43" fmla="*/ 29 h 31"/>
                  <a:gd name="T44" fmla="*/ 24 w 26"/>
                  <a:gd name="T45" fmla="*/ 26 h 31"/>
                  <a:gd name="T46" fmla="*/ 26 w 26"/>
                  <a:gd name="T47" fmla="*/ 24 h 31"/>
                  <a:gd name="T48" fmla="*/ 26 w 26"/>
                  <a:gd name="T49" fmla="*/ 19 h 31"/>
                  <a:gd name="T50" fmla="*/ 26 w 26"/>
                  <a:gd name="T51" fmla="*/ 17 h 31"/>
                  <a:gd name="T52" fmla="*/ 24 w 26"/>
                  <a:gd name="T53" fmla="*/ 17 h 31"/>
                  <a:gd name="T54" fmla="*/ 24 w 26"/>
                  <a:gd name="T55" fmla="*/ 19 h 31"/>
                  <a:gd name="T56" fmla="*/ 22 w 26"/>
                  <a:gd name="T57" fmla="*/ 22 h 31"/>
                  <a:gd name="T58" fmla="*/ 22 w 26"/>
                  <a:gd name="T59" fmla="*/ 24 h 31"/>
                  <a:gd name="T60" fmla="*/ 19 w 26"/>
                  <a:gd name="T61" fmla="*/ 26 h 31"/>
                  <a:gd name="T62" fmla="*/ 19 w 26"/>
                  <a:gd name="T63" fmla="*/ 26 h 31"/>
                  <a:gd name="T64" fmla="*/ 17 w 26"/>
                  <a:gd name="T65" fmla="*/ 26 h 31"/>
                  <a:gd name="T66" fmla="*/ 14 w 26"/>
                  <a:gd name="T67" fmla="*/ 29 h 31"/>
                  <a:gd name="T68" fmla="*/ 12 w 26"/>
                  <a:gd name="T69" fmla="*/ 29 h 31"/>
                  <a:gd name="T70" fmla="*/ 12 w 26"/>
                  <a:gd name="T71" fmla="*/ 29 h 31"/>
                  <a:gd name="T72" fmla="*/ 10 w 26"/>
                  <a:gd name="T73" fmla="*/ 26 h 31"/>
                  <a:gd name="T74" fmla="*/ 7 w 26"/>
                  <a:gd name="T75" fmla="*/ 26 h 31"/>
                  <a:gd name="T76" fmla="*/ 7 w 26"/>
                  <a:gd name="T77" fmla="*/ 24 h 31"/>
                  <a:gd name="T78" fmla="*/ 5 w 26"/>
                  <a:gd name="T79" fmla="*/ 24 h 31"/>
                  <a:gd name="T80" fmla="*/ 5 w 26"/>
                  <a:gd name="T81" fmla="*/ 22 h 31"/>
                  <a:gd name="T82" fmla="*/ 3 w 26"/>
                  <a:gd name="T83" fmla="*/ 19 h 31"/>
                  <a:gd name="T84" fmla="*/ 3 w 26"/>
                  <a:gd name="T85" fmla="*/ 17 h 31"/>
                  <a:gd name="T86" fmla="*/ 3 w 26"/>
                  <a:gd name="T87" fmla="*/ 15 h 31"/>
                  <a:gd name="T88" fmla="*/ 5 w 26"/>
                  <a:gd name="T89" fmla="*/ 12 h 31"/>
                  <a:gd name="T90" fmla="*/ 5 w 26"/>
                  <a:gd name="T91" fmla="*/ 10 h 31"/>
                  <a:gd name="T92" fmla="*/ 7 w 26"/>
                  <a:gd name="T93" fmla="*/ 7 h 31"/>
                  <a:gd name="T94" fmla="*/ 7 w 26"/>
                  <a:gd name="T95" fmla="*/ 7 h 31"/>
                  <a:gd name="T96" fmla="*/ 10 w 26"/>
                  <a:gd name="T97" fmla="*/ 5 h 31"/>
                  <a:gd name="T98" fmla="*/ 12 w 26"/>
                  <a:gd name="T99" fmla="*/ 5 h 31"/>
                  <a:gd name="T100" fmla="*/ 14 w 26"/>
                  <a:gd name="T101" fmla="*/ 5 h 31"/>
                  <a:gd name="T102" fmla="*/ 17 w 26"/>
                  <a:gd name="T103" fmla="*/ 5 h 31"/>
                  <a:gd name="T104" fmla="*/ 19 w 26"/>
                  <a:gd name="T105" fmla="*/ 7 h 31"/>
                  <a:gd name="T106" fmla="*/ 22 w 26"/>
                  <a:gd name="T107" fmla="*/ 10 h 31"/>
                  <a:gd name="T108" fmla="*/ 24 w 26"/>
                  <a:gd name="T109" fmla="*/ 12 h 31"/>
                  <a:gd name="T110" fmla="*/ 24 w 26"/>
                  <a:gd name="T111" fmla="*/ 17 h 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</a:cxnLst>
                <a:rect l="0" t="0" r="r" b="b"/>
                <a:pathLst>
                  <a:path w="26" h="31">
                    <a:moveTo>
                      <a:pt x="26" y="12"/>
                    </a:moveTo>
                    <a:lnTo>
                      <a:pt x="26" y="12"/>
                    </a:lnTo>
                    <a:lnTo>
                      <a:pt x="26" y="12"/>
                    </a:lnTo>
                    <a:lnTo>
                      <a:pt x="26" y="10"/>
                    </a:lnTo>
                    <a:lnTo>
                      <a:pt x="26" y="10"/>
                    </a:lnTo>
                    <a:lnTo>
                      <a:pt x="26" y="7"/>
                    </a:lnTo>
                    <a:lnTo>
                      <a:pt x="24" y="7"/>
                    </a:lnTo>
                    <a:lnTo>
                      <a:pt x="24" y="7"/>
                    </a:lnTo>
                    <a:lnTo>
                      <a:pt x="24" y="5"/>
                    </a:lnTo>
                    <a:lnTo>
                      <a:pt x="24" y="5"/>
                    </a:lnTo>
                    <a:lnTo>
                      <a:pt x="22" y="5"/>
                    </a:lnTo>
                    <a:lnTo>
                      <a:pt x="22" y="5"/>
                    </a:lnTo>
                    <a:lnTo>
                      <a:pt x="22" y="3"/>
                    </a:lnTo>
                    <a:lnTo>
                      <a:pt x="22" y="3"/>
                    </a:lnTo>
                    <a:lnTo>
                      <a:pt x="19" y="3"/>
                    </a:lnTo>
                    <a:lnTo>
                      <a:pt x="19" y="3"/>
                    </a:lnTo>
                    <a:lnTo>
                      <a:pt x="19" y="3"/>
                    </a:lnTo>
                    <a:lnTo>
                      <a:pt x="17" y="3"/>
                    </a:lnTo>
                    <a:lnTo>
                      <a:pt x="17" y="3"/>
                    </a:lnTo>
                    <a:lnTo>
                      <a:pt x="14" y="3"/>
                    </a:lnTo>
                    <a:lnTo>
                      <a:pt x="14" y="0"/>
                    </a:lnTo>
                    <a:lnTo>
                      <a:pt x="14" y="0"/>
                    </a:lnTo>
                    <a:lnTo>
                      <a:pt x="12" y="0"/>
                    </a:lnTo>
                    <a:lnTo>
                      <a:pt x="12" y="0"/>
                    </a:lnTo>
                    <a:lnTo>
                      <a:pt x="12" y="3"/>
                    </a:lnTo>
                    <a:lnTo>
                      <a:pt x="10" y="3"/>
                    </a:lnTo>
                    <a:lnTo>
                      <a:pt x="10" y="3"/>
                    </a:lnTo>
                    <a:lnTo>
                      <a:pt x="10" y="3"/>
                    </a:lnTo>
                    <a:lnTo>
                      <a:pt x="10" y="3"/>
                    </a:lnTo>
                    <a:lnTo>
                      <a:pt x="7" y="3"/>
                    </a:lnTo>
                    <a:lnTo>
                      <a:pt x="7" y="3"/>
                    </a:lnTo>
                    <a:lnTo>
                      <a:pt x="7" y="3"/>
                    </a:lnTo>
                    <a:lnTo>
                      <a:pt x="5" y="3"/>
                    </a:lnTo>
                    <a:lnTo>
                      <a:pt x="5" y="3"/>
                    </a:lnTo>
                    <a:lnTo>
                      <a:pt x="5" y="5"/>
                    </a:lnTo>
                    <a:lnTo>
                      <a:pt x="5" y="5"/>
                    </a:lnTo>
                    <a:lnTo>
                      <a:pt x="5" y="5"/>
                    </a:lnTo>
                    <a:lnTo>
                      <a:pt x="3" y="5"/>
                    </a:lnTo>
                    <a:lnTo>
                      <a:pt x="3" y="5"/>
                    </a:lnTo>
                    <a:lnTo>
                      <a:pt x="3" y="7"/>
                    </a:lnTo>
                    <a:lnTo>
                      <a:pt x="3" y="7"/>
                    </a:lnTo>
                    <a:lnTo>
                      <a:pt x="3" y="7"/>
                    </a:lnTo>
                    <a:lnTo>
                      <a:pt x="0" y="7"/>
                    </a:lnTo>
                    <a:lnTo>
                      <a:pt x="0" y="10"/>
                    </a:lnTo>
                    <a:lnTo>
                      <a:pt x="0" y="10"/>
                    </a:lnTo>
                    <a:lnTo>
                      <a:pt x="0" y="10"/>
                    </a:lnTo>
                    <a:lnTo>
                      <a:pt x="0" y="12"/>
                    </a:lnTo>
                    <a:lnTo>
                      <a:pt x="0" y="12"/>
                    </a:lnTo>
                    <a:lnTo>
                      <a:pt x="0" y="12"/>
                    </a:lnTo>
                    <a:lnTo>
                      <a:pt x="0" y="12"/>
                    </a:lnTo>
                    <a:lnTo>
                      <a:pt x="0" y="15"/>
                    </a:lnTo>
                    <a:lnTo>
                      <a:pt x="0" y="15"/>
                    </a:lnTo>
                    <a:lnTo>
                      <a:pt x="0" y="15"/>
                    </a:lnTo>
                    <a:lnTo>
                      <a:pt x="0" y="17"/>
                    </a:lnTo>
                    <a:lnTo>
                      <a:pt x="0" y="17"/>
                    </a:lnTo>
                    <a:lnTo>
                      <a:pt x="0" y="19"/>
                    </a:lnTo>
                    <a:lnTo>
                      <a:pt x="0" y="19"/>
                    </a:lnTo>
                    <a:lnTo>
                      <a:pt x="0" y="19"/>
                    </a:lnTo>
                    <a:lnTo>
                      <a:pt x="0" y="22"/>
                    </a:lnTo>
                    <a:lnTo>
                      <a:pt x="0" y="22"/>
                    </a:lnTo>
                    <a:lnTo>
                      <a:pt x="0" y="24"/>
                    </a:lnTo>
                    <a:lnTo>
                      <a:pt x="0" y="24"/>
                    </a:lnTo>
                    <a:lnTo>
                      <a:pt x="3" y="24"/>
                    </a:lnTo>
                    <a:lnTo>
                      <a:pt x="3" y="24"/>
                    </a:lnTo>
                    <a:lnTo>
                      <a:pt x="3" y="24"/>
                    </a:lnTo>
                    <a:lnTo>
                      <a:pt x="3" y="26"/>
                    </a:lnTo>
                    <a:lnTo>
                      <a:pt x="3" y="26"/>
                    </a:lnTo>
                    <a:lnTo>
                      <a:pt x="3" y="26"/>
                    </a:lnTo>
                    <a:lnTo>
                      <a:pt x="5" y="26"/>
                    </a:lnTo>
                    <a:lnTo>
                      <a:pt x="5" y="29"/>
                    </a:lnTo>
                    <a:lnTo>
                      <a:pt x="5" y="29"/>
                    </a:lnTo>
                    <a:lnTo>
                      <a:pt x="5" y="29"/>
                    </a:lnTo>
                    <a:lnTo>
                      <a:pt x="7" y="29"/>
                    </a:lnTo>
                    <a:lnTo>
                      <a:pt x="7" y="29"/>
                    </a:lnTo>
                    <a:lnTo>
                      <a:pt x="10" y="31"/>
                    </a:lnTo>
                    <a:lnTo>
                      <a:pt x="10" y="31"/>
                    </a:lnTo>
                    <a:lnTo>
                      <a:pt x="10" y="31"/>
                    </a:lnTo>
                    <a:lnTo>
                      <a:pt x="12" y="31"/>
                    </a:lnTo>
                    <a:lnTo>
                      <a:pt x="12" y="31"/>
                    </a:lnTo>
                    <a:lnTo>
                      <a:pt x="14" y="31"/>
                    </a:lnTo>
                    <a:lnTo>
                      <a:pt x="14" y="31"/>
                    </a:lnTo>
                    <a:lnTo>
                      <a:pt x="14" y="31"/>
                    </a:lnTo>
                    <a:lnTo>
                      <a:pt x="17" y="31"/>
                    </a:lnTo>
                    <a:lnTo>
                      <a:pt x="17" y="31"/>
                    </a:lnTo>
                    <a:lnTo>
                      <a:pt x="17" y="31"/>
                    </a:lnTo>
                    <a:lnTo>
                      <a:pt x="19" y="29"/>
                    </a:lnTo>
                    <a:lnTo>
                      <a:pt x="19" y="29"/>
                    </a:lnTo>
                    <a:lnTo>
                      <a:pt x="22" y="29"/>
                    </a:lnTo>
                    <a:lnTo>
                      <a:pt x="22" y="29"/>
                    </a:lnTo>
                    <a:lnTo>
                      <a:pt x="22" y="29"/>
                    </a:lnTo>
                    <a:lnTo>
                      <a:pt x="22" y="29"/>
                    </a:lnTo>
                    <a:lnTo>
                      <a:pt x="24" y="26"/>
                    </a:lnTo>
                    <a:lnTo>
                      <a:pt x="24" y="26"/>
                    </a:lnTo>
                    <a:lnTo>
                      <a:pt x="24" y="26"/>
                    </a:lnTo>
                    <a:lnTo>
                      <a:pt x="24" y="24"/>
                    </a:lnTo>
                    <a:lnTo>
                      <a:pt x="26" y="24"/>
                    </a:lnTo>
                    <a:lnTo>
                      <a:pt x="26" y="24"/>
                    </a:lnTo>
                    <a:lnTo>
                      <a:pt x="26" y="22"/>
                    </a:lnTo>
                    <a:lnTo>
                      <a:pt x="26" y="22"/>
                    </a:lnTo>
                    <a:lnTo>
                      <a:pt x="26" y="19"/>
                    </a:lnTo>
                    <a:lnTo>
                      <a:pt x="26" y="19"/>
                    </a:lnTo>
                    <a:lnTo>
                      <a:pt x="26" y="19"/>
                    </a:lnTo>
                    <a:lnTo>
                      <a:pt x="26" y="17"/>
                    </a:lnTo>
                    <a:lnTo>
                      <a:pt x="26" y="17"/>
                    </a:lnTo>
                    <a:lnTo>
                      <a:pt x="26" y="15"/>
                    </a:lnTo>
                    <a:lnTo>
                      <a:pt x="26" y="15"/>
                    </a:lnTo>
                    <a:lnTo>
                      <a:pt x="26" y="12"/>
                    </a:lnTo>
                    <a:close/>
                    <a:moveTo>
                      <a:pt x="24" y="17"/>
                    </a:moveTo>
                    <a:lnTo>
                      <a:pt x="24" y="17"/>
                    </a:lnTo>
                    <a:lnTo>
                      <a:pt x="24" y="19"/>
                    </a:lnTo>
                    <a:lnTo>
                      <a:pt x="24" y="19"/>
                    </a:lnTo>
                    <a:lnTo>
                      <a:pt x="24" y="19"/>
                    </a:lnTo>
                    <a:lnTo>
                      <a:pt x="24" y="19"/>
                    </a:lnTo>
                    <a:lnTo>
                      <a:pt x="22" y="22"/>
                    </a:lnTo>
                    <a:lnTo>
                      <a:pt x="22" y="22"/>
                    </a:lnTo>
                    <a:lnTo>
                      <a:pt x="22" y="22"/>
                    </a:lnTo>
                    <a:lnTo>
                      <a:pt x="22" y="22"/>
                    </a:lnTo>
                    <a:lnTo>
                      <a:pt x="22" y="22"/>
                    </a:lnTo>
                    <a:lnTo>
                      <a:pt x="22" y="24"/>
                    </a:lnTo>
                    <a:lnTo>
                      <a:pt x="22" y="24"/>
                    </a:lnTo>
                    <a:lnTo>
                      <a:pt x="22" y="24"/>
                    </a:lnTo>
                    <a:lnTo>
                      <a:pt x="22" y="24"/>
                    </a:lnTo>
                    <a:lnTo>
                      <a:pt x="22" y="24"/>
                    </a:lnTo>
                    <a:lnTo>
                      <a:pt x="19" y="26"/>
                    </a:lnTo>
                    <a:lnTo>
                      <a:pt x="19" y="26"/>
                    </a:lnTo>
                    <a:lnTo>
                      <a:pt x="19" y="26"/>
                    </a:lnTo>
                    <a:lnTo>
                      <a:pt x="19" y="26"/>
                    </a:lnTo>
                    <a:lnTo>
                      <a:pt x="19" y="26"/>
                    </a:lnTo>
                    <a:lnTo>
                      <a:pt x="19" y="26"/>
                    </a:lnTo>
                    <a:lnTo>
                      <a:pt x="17" y="26"/>
                    </a:lnTo>
                    <a:lnTo>
                      <a:pt x="17" y="26"/>
                    </a:lnTo>
                    <a:lnTo>
                      <a:pt x="17" y="26"/>
                    </a:lnTo>
                    <a:lnTo>
                      <a:pt x="17" y="26"/>
                    </a:lnTo>
                    <a:lnTo>
                      <a:pt x="17" y="26"/>
                    </a:lnTo>
                    <a:lnTo>
                      <a:pt x="14" y="29"/>
                    </a:lnTo>
                    <a:lnTo>
                      <a:pt x="14" y="29"/>
                    </a:lnTo>
                    <a:lnTo>
                      <a:pt x="14" y="29"/>
                    </a:lnTo>
                    <a:lnTo>
                      <a:pt x="14" y="29"/>
                    </a:lnTo>
                    <a:lnTo>
                      <a:pt x="14" y="29"/>
                    </a:lnTo>
                    <a:lnTo>
                      <a:pt x="12" y="29"/>
                    </a:lnTo>
                    <a:lnTo>
                      <a:pt x="12" y="29"/>
                    </a:lnTo>
                    <a:lnTo>
                      <a:pt x="12" y="29"/>
                    </a:lnTo>
                    <a:lnTo>
                      <a:pt x="12" y="29"/>
                    </a:lnTo>
                    <a:lnTo>
                      <a:pt x="12" y="29"/>
                    </a:lnTo>
                    <a:lnTo>
                      <a:pt x="10" y="26"/>
                    </a:lnTo>
                    <a:lnTo>
                      <a:pt x="10" y="26"/>
                    </a:lnTo>
                    <a:lnTo>
                      <a:pt x="10" y="26"/>
                    </a:lnTo>
                    <a:lnTo>
                      <a:pt x="10" y="26"/>
                    </a:lnTo>
                    <a:lnTo>
                      <a:pt x="10" y="26"/>
                    </a:lnTo>
                    <a:lnTo>
                      <a:pt x="10" y="26"/>
                    </a:lnTo>
                    <a:lnTo>
                      <a:pt x="7" y="26"/>
                    </a:lnTo>
                    <a:lnTo>
                      <a:pt x="7" y="26"/>
                    </a:lnTo>
                    <a:lnTo>
                      <a:pt x="7" y="26"/>
                    </a:lnTo>
                    <a:lnTo>
                      <a:pt x="7" y="26"/>
                    </a:lnTo>
                    <a:lnTo>
                      <a:pt x="7" y="26"/>
                    </a:lnTo>
                    <a:lnTo>
                      <a:pt x="7" y="24"/>
                    </a:lnTo>
                    <a:lnTo>
                      <a:pt x="5" y="24"/>
                    </a:lnTo>
                    <a:lnTo>
                      <a:pt x="5" y="24"/>
                    </a:lnTo>
                    <a:lnTo>
                      <a:pt x="5" y="24"/>
                    </a:lnTo>
                    <a:lnTo>
                      <a:pt x="5" y="24"/>
                    </a:lnTo>
                    <a:lnTo>
                      <a:pt x="5" y="22"/>
                    </a:lnTo>
                    <a:lnTo>
                      <a:pt x="5" y="22"/>
                    </a:lnTo>
                    <a:lnTo>
                      <a:pt x="5" y="22"/>
                    </a:lnTo>
                    <a:lnTo>
                      <a:pt x="5" y="22"/>
                    </a:lnTo>
                    <a:lnTo>
                      <a:pt x="5" y="22"/>
                    </a:lnTo>
                    <a:lnTo>
                      <a:pt x="5" y="19"/>
                    </a:lnTo>
                    <a:lnTo>
                      <a:pt x="3" y="19"/>
                    </a:lnTo>
                    <a:lnTo>
                      <a:pt x="3" y="19"/>
                    </a:lnTo>
                    <a:lnTo>
                      <a:pt x="3" y="19"/>
                    </a:lnTo>
                    <a:lnTo>
                      <a:pt x="3" y="17"/>
                    </a:lnTo>
                    <a:lnTo>
                      <a:pt x="3" y="17"/>
                    </a:lnTo>
                    <a:lnTo>
                      <a:pt x="3" y="17"/>
                    </a:lnTo>
                    <a:lnTo>
                      <a:pt x="3" y="17"/>
                    </a:lnTo>
                    <a:lnTo>
                      <a:pt x="3" y="15"/>
                    </a:lnTo>
                    <a:lnTo>
                      <a:pt x="3" y="15"/>
                    </a:lnTo>
                    <a:lnTo>
                      <a:pt x="3" y="15"/>
                    </a:lnTo>
                    <a:lnTo>
                      <a:pt x="3" y="12"/>
                    </a:lnTo>
                    <a:lnTo>
                      <a:pt x="5" y="12"/>
                    </a:lnTo>
                    <a:lnTo>
                      <a:pt x="5" y="12"/>
                    </a:lnTo>
                    <a:lnTo>
                      <a:pt x="5" y="12"/>
                    </a:lnTo>
                    <a:lnTo>
                      <a:pt x="5" y="10"/>
                    </a:lnTo>
                    <a:lnTo>
                      <a:pt x="5" y="10"/>
                    </a:lnTo>
                    <a:lnTo>
                      <a:pt x="5" y="10"/>
                    </a:lnTo>
                    <a:lnTo>
                      <a:pt x="5" y="10"/>
                    </a:lnTo>
                    <a:lnTo>
                      <a:pt x="5" y="10"/>
                    </a:lnTo>
                    <a:lnTo>
                      <a:pt x="5" y="7"/>
                    </a:lnTo>
                    <a:lnTo>
                      <a:pt x="7" y="7"/>
                    </a:lnTo>
                    <a:lnTo>
                      <a:pt x="7" y="7"/>
                    </a:lnTo>
                    <a:lnTo>
                      <a:pt x="7" y="7"/>
                    </a:lnTo>
                    <a:lnTo>
                      <a:pt x="7" y="7"/>
                    </a:lnTo>
                    <a:lnTo>
                      <a:pt x="7" y="7"/>
                    </a:lnTo>
                    <a:lnTo>
                      <a:pt x="7" y="7"/>
                    </a:lnTo>
                    <a:lnTo>
                      <a:pt x="7" y="5"/>
                    </a:lnTo>
                    <a:lnTo>
                      <a:pt x="10" y="5"/>
                    </a:lnTo>
                    <a:lnTo>
                      <a:pt x="10" y="5"/>
                    </a:lnTo>
                    <a:lnTo>
                      <a:pt x="10" y="5"/>
                    </a:lnTo>
                    <a:lnTo>
                      <a:pt x="10" y="5"/>
                    </a:lnTo>
                    <a:lnTo>
                      <a:pt x="10" y="5"/>
                    </a:lnTo>
                    <a:lnTo>
                      <a:pt x="12" y="5"/>
                    </a:lnTo>
                    <a:lnTo>
                      <a:pt x="12" y="5"/>
                    </a:lnTo>
                    <a:lnTo>
                      <a:pt x="12" y="5"/>
                    </a:lnTo>
                    <a:lnTo>
                      <a:pt x="14" y="5"/>
                    </a:lnTo>
                    <a:lnTo>
                      <a:pt x="14" y="5"/>
                    </a:lnTo>
                    <a:lnTo>
                      <a:pt x="14" y="5"/>
                    </a:lnTo>
                    <a:lnTo>
                      <a:pt x="14" y="5"/>
                    </a:lnTo>
                    <a:lnTo>
                      <a:pt x="17" y="5"/>
                    </a:lnTo>
                    <a:lnTo>
                      <a:pt x="17" y="5"/>
                    </a:lnTo>
                    <a:lnTo>
                      <a:pt x="17" y="5"/>
                    </a:lnTo>
                    <a:lnTo>
                      <a:pt x="17" y="5"/>
                    </a:lnTo>
                    <a:lnTo>
                      <a:pt x="19" y="5"/>
                    </a:lnTo>
                    <a:lnTo>
                      <a:pt x="19" y="7"/>
                    </a:lnTo>
                    <a:lnTo>
                      <a:pt x="19" y="7"/>
                    </a:lnTo>
                    <a:lnTo>
                      <a:pt x="19" y="7"/>
                    </a:lnTo>
                    <a:lnTo>
                      <a:pt x="22" y="7"/>
                    </a:lnTo>
                    <a:lnTo>
                      <a:pt x="22" y="7"/>
                    </a:lnTo>
                    <a:lnTo>
                      <a:pt x="22" y="10"/>
                    </a:lnTo>
                    <a:lnTo>
                      <a:pt x="22" y="10"/>
                    </a:lnTo>
                    <a:lnTo>
                      <a:pt x="22" y="10"/>
                    </a:lnTo>
                    <a:lnTo>
                      <a:pt x="22" y="12"/>
                    </a:lnTo>
                    <a:lnTo>
                      <a:pt x="24" y="12"/>
                    </a:lnTo>
                    <a:lnTo>
                      <a:pt x="24" y="15"/>
                    </a:lnTo>
                    <a:lnTo>
                      <a:pt x="24" y="15"/>
                    </a:lnTo>
                    <a:lnTo>
                      <a:pt x="24" y="15"/>
                    </a:lnTo>
                    <a:lnTo>
                      <a:pt x="24" y="17"/>
                    </a:lnTo>
                    <a:lnTo>
                      <a:pt x="24" y="17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sz="2400">
                  <a:solidFill>
                    <a:prstClr val="black"/>
                  </a:solidFill>
                </a:endParaRPr>
              </a:p>
            </p:txBody>
          </p:sp>
        </p:grpSp>
      </p:grpSp>
      <p:cxnSp>
        <p:nvCxnSpPr>
          <p:cNvPr id="26" name="直接连接符 25"/>
          <p:cNvCxnSpPr/>
          <p:nvPr userDrawn="1"/>
        </p:nvCxnSpPr>
        <p:spPr>
          <a:xfrm>
            <a:off x="7107" y="932723"/>
            <a:ext cx="9643323" cy="0"/>
          </a:xfrm>
          <a:prstGeom prst="line">
            <a:avLst/>
          </a:prstGeom>
          <a:ln w="25400"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69000">
                  <a:schemeClr val="bg1">
                    <a:lumMod val="85000"/>
                  </a:schemeClr>
                </a:gs>
                <a:gs pos="100000">
                  <a:schemeClr val="bg1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 userDrawn="1"/>
        </p:nvSpPr>
        <p:spPr>
          <a:xfrm>
            <a:off x="527382" y="6152604"/>
            <a:ext cx="2909771" cy="2358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933" dirty="0">
                <a:solidFill>
                  <a:prstClr val="white"/>
                </a:solidFill>
              </a:rPr>
              <a:t>浙江大华技术股份有限公司  </a:t>
            </a:r>
            <a:r>
              <a:rPr lang="en-US" altLang="zh-CN" sz="933" dirty="0">
                <a:solidFill>
                  <a:prstClr val="white"/>
                </a:solidFill>
              </a:rPr>
              <a:t>|  www.dahuatech.com</a:t>
            </a:r>
            <a:endParaRPr lang="zh-CN" altLang="en-US" sz="933" dirty="0">
              <a:solidFill>
                <a:prstClr val="white"/>
              </a:solidFill>
            </a:endParaRPr>
          </a:p>
        </p:txBody>
      </p:sp>
      <p:sp>
        <p:nvSpPr>
          <p:cNvPr id="4" name="矩形 3"/>
          <p:cNvSpPr/>
          <p:nvPr userDrawn="1"/>
        </p:nvSpPr>
        <p:spPr>
          <a:xfrm>
            <a:off x="11316222" y="6137166"/>
            <a:ext cx="413896" cy="31810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fld id="{370DD2FE-AA2B-4D88-817E-345AF6AFD87D}" type="slidenum">
              <a:rPr lang="zh-CN" altLang="en-US" sz="1467">
                <a:solidFill>
                  <a:prstClr val="white">
                    <a:lumMod val="75000"/>
                  </a:prstClr>
                </a:solidFill>
              </a:rPr>
              <a:pPr algn="ctr"/>
              <a:t>‹#›</a:t>
            </a:fld>
            <a:endParaRPr lang="zh-CN" altLang="en-US" sz="1467" dirty="0">
              <a:solidFill>
                <a:prstClr val="white">
                  <a:lumMod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56407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</p:sldLayoutIdLst>
  <p:timing>
    <p:tnLst>
      <p:par>
        <p:cTn id="1" dur="indefinite" restart="never" nodeType="tmRoot"/>
      </p:par>
    </p:tnLst>
  </p:timing>
  <p:txStyles>
    <p:titleStyle>
      <a:lvl1pPr algn="l" defTabSz="1219170" rtl="0" eaLnBrk="1" latinLnBrk="0" hangingPunct="1">
        <a:spcBef>
          <a:spcPct val="0"/>
        </a:spcBef>
        <a:buNone/>
        <a:defRPr sz="2400" b="1" kern="1200">
          <a:solidFill>
            <a:srgbClr val="E60012"/>
          </a:solidFill>
          <a:latin typeface="+mj-lt"/>
          <a:ea typeface="+mj-ea"/>
          <a:cs typeface="+mj-cs"/>
        </a:defRPr>
      </a:lvl1pPr>
    </p:titleStyle>
    <p:bodyStyle>
      <a:lvl1pPr marL="457189" indent="-457189" algn="l" defTabSz="121917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990575" indent="-380990" algn="l" defTabSz="1219170" rtl="0" eaLnBrk="1" latinLnBrk="0" hangingPunct="1">
        <a:spcBef>
          <a:spcPct val="20000"/>
        </a:spcBef>
        <a:buFont typeface="Arial" pitchFamily="34" charset="0"/>
        <a:buChar char="–"/>
        <a:defRPr sz="2133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523962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1867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2133547" indent="-304792" algn="l" defTabSz="1219170" rtl="0" eaLnBrk="1" latinLnBrk="0" hangingPunct="1">
        <a:spcBef>
          <a:spcPct val="20000"/>
        </a:spcBef>
        <a:buFont typeface="Arial" pitchFamily="34" charset="0"/>
        <a:buChar char="–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743131" indent="-304792" algn="l" defTabSz="1219170" rtl="0" eaLnBrk="1" latinLnBrk="0" hangingPunct="1">
        <a:spcBef>
          <a:spcPct val="20000"/>
        </a:spcBef>
        <a:buFont typeface="Arial" pitchFamily="34" charset="0"/>
        <a:buChar char="»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7.jpeg"/><Relationship Id="rId7" Type="http://schemas.openxmlformats.org/officeDocument/2006/relationships/image" Target="../media/image11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9.jpeg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标题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Topology</a:t>
            </a:r>
            <a:endParaRPr lang="zh-CN" altLang="en-US" dirty="0"/>
          </a:p>
        </p:txBody>
      </p:sp>
      <p:pic>
        <p:nvPicPr>
          <p:cNvPr id="675" name="Picture 18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50588" y="1130931"/>
            <a:ext cx="789069" cy="3618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76" name="TextBox 14"/>
          <p:cNvSpPr txBox="1"/>
          <p:nvPr/>
        </p:nvSpPr>
        <p:spPr bwMode="auto">
          <a:xfrm>
            <a:off x="2139657" y="1102766"/>
            <a:ext cx="1215052" cy="18484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altLang="zh-CN" sz="2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HDCVI</a:t>
            </a:r>
            <a:endParaRPr lang="zh-CN" altLang="en-US" sz="20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677" name="文本框 676"/>
          <p:cNvSpPr txBox="1"/>
          <p:nvPr/>
        </p:nvSpPr>
        <p:spPr>
          <a:xfrm>
            <a:off x="1657732" y="1545749"/>
            <a:ext cx="461665" cy="424155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en-US" altLang="zh-CN" dirty="0" smtClean="0"/>
              <a:t>…...</a:t>
            </a:r>
            <a:endParaRPr lang="zh-CN" altLang="en-US" dirty="0"/>
          </a:p>
        </p:txBody>
      </p:sp>
      <p:sp>
        <p:nvSpPr>
          <p:cNvPr id="679" name="TextBox 14"/>
          <p:cNvSpPr txBox="1"/>
          <p:nvPr/>
        </p:nvSpPr>
        <p:spPr bwMode="auto">
          <a:xfrm>
            <a:off x="2139657" y="2011991"/>
            <a:ext cx="1215052" cy="18484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altLang="zh-CN" sz="2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HDCVI</a:t>
            </a:r>
            <a:endParaRPr lang="zh-CN" altLang="en-US" sz="20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cxnSp>
        <p:nvCxnSpPr>
          <p:cNvPr id="680" name="直接箭头​​连接符 24"/>
          <p:cNvCxnSpPr/>
          <p:nvPr/>
        </p:nvCxnSpPr>
        <p:spPr bwMode="auto">
          <a:xfrm>
            <a:off x="3027372" y="1435288"/>
            <a:ext cx="986971" cy="291163"/>
          </a:xfrm>
          <a:prstGeom prst="straightConnector1">
            <a:avLst/>
          </a:prstGeom>
          <a:blipFill dpi="0" rotWithShape="1">
            <a:blip r:embed="rId3"/>
            <a:srcRect/>
            <a:stretch>
              <a:fillRect/>
            </a:stretch>
          </a:blipFill>
          <a:ln w="57150" cap="flat" cmpd="sng" algn="ctr">
            <a:solidFill>
              <a:schemeClr val="bg2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</p:cxnSp>
      <p:cxnSp>
        <p:nvCxnSpPr>
          <p:cNvPr id="681" name="直接箭头​​连接符 24"/>
          <p:cNvCxnSpPr/>
          <p:nvPr/>
        </p:nvCxnSpPr>
        <p:spPr bwMode="auto">
          <a:xfrm flipV="1">
            <a:off x="3027372" y="1757826"/>
            <a:ext cx="986971" cy="396008"/>
          </a:xfrm>
          <a:prstGeom prst="straightConnector1">
            <a:avLst/>
          </a:prstGeom>
          <a:blipFill dpi="0" rotWithShape="1">
            <a:blip r:embed="rId3"/>
            <a:srcRect/>
            <a:stretch>
              <a:fillRect/>
            </a:stretch>
          </a:blipFill>
          <a:ln w="57150" cap="flat" cmpd="sng" algn="ctr">
            <a:solidFill>
              <a:schemeClr val="bg2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</p:cxnSp>
      <p:pic>
        <p:nvPicPr>
          <p:cNvPr id="682" name="Picture 18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50588" y="4324222"/>
            <a:ext cx="789069" cy="3618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83" name="TextBox 14"/>
          <p:cNvSpPr txBox="1"/>
          <p:nvPr/>
        </p:nvSpPr>
        <p:spPr bwMode="auto">
          <a:xfrm>
            <a:off x="2139657" y="4296057"/>
            <a:ext cx="1215052" cy="18484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altLang="zh-CN" sz="2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HDCVI</a:t>
            </a:r>
            <a:endParaRPr lang="zh-CN" altLang="en-US" sz="20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684" name="文本框 683"/>
          <p:cNvSpPr txBox="1"/>
          <p:nvPr/>
        </p:nvSpPr>
        <p:spPr>
          <a:xfrm>
            <a:off x="1657732" y="4739040"/>
            <a:ext cx="461665" cy="424155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en-US" altLang="zh-CN" dirty="0" smtClean="0"/>
              <a:t>…...</a:t>
            </a:r>
            <a:endParaRPr lang="zh-CN" altLang="en-US" dirty="0"/>
          </a:p>
        </p:txBody>
      </p:sp>
      <p:sp>
        <p:nvSpPr>
          <p:cNvPr id="686" name="TextBox 14"/>
          <p:cNvSpPr txBox="1"/>
          <p:nvPr/>
        </p:nvSpPr>
        <p:spPr bwMode="auto">
          <a:xfrm>
            <a:off x="2139657" y="5205282"/>
            <a:ext cx="1215052" cy="18484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altLang="zh-CN" sz="2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HDCVI</a:t>
            </a:r>
            <a:endParaRPr lang="zh-CN" altLang="en-US" sz="20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cxnSp>
        <p:nvCxnSpPr>
          <p:cNvPr id="687" name="直接箭头​​连接符 24"/>
          <p:cNvCxnSpPr/>
          <p:nvPr/>
        </p:nvCxnSpPr>
        <p:spPr bwMode="auto">
          <a:xfrm>
            <a:off x="2989507" y="4565085"/>
            <a:ext cx="986971" cy="291163"/>
          </a:xfrm>
          <a:prstGeom prst="straightConnector1">
            <a:avLst/>
          </a:prstGeom>
          <a:blipFill dpi="0" rotWithShape="1">
            <a:blip r:embed="rId3"/>
            <a:srcRect/>
            <a:stretch>
              <a:fillRect/>
            </a:stretch>
          </a:blipFill>
          <a:ln w="57150" cap="flat" cmpd="sng" algn="ctr">
            <a:solidFill>
              <a:schemeClr val="bg2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</p:cxnSp>
      <p:cxnSp>
        <p:nvCxnSpPr>
          <p:cNvPr id="688" name="直接箭头​​连接符 24"/>
          <p:cNvCxnSpPr/>
          <p:nvPr/>
        </p:nvCxnSpPr>
        <p:spPr bwMode="auto">
          <a:xfrm flipV="1">
            <a:off x="2989507" y="4887623"/>
            <a:ext cx="986971" cy="396008"/>
          </a:xfrm>
          <a:prstGeom prst="straightConnector1">
            <a:avLst/>
          </a:prstGeom>
          <a:blipFill dpi="0" rotWithShape="1">
            <a:blip r:embed="rId3"/>
            <a:srcRect/>
            <a:stretch>
              <a:fillRect/>
            </a:stretch>
          </a:blipFill>
          <a:ln w="57150" cap="flat" cmpd="sng" algn="ctr">
            <a:solidFill>
              <a:schemeClr val="bg2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</p:cxnSp>
      <p:sp>
        <p:nvSpPr>
          <p:cNvPr id="689" name="TextBox 14"/>
          <p:cNvSpPr txBox="1"/>
          <p:nvPr/>
        </p:nvSpPr>
        <p:spPr bwMode="auto">
          <a:xfrm>
            <a:off x="409075" y="1651695"/>
            <a:ext cx="1215052" cy="40011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altLang="zh-CN" sz="20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16 Unit</a:t>
            </a:r>
            <a:endParaRPr lang="zh-CN" altLang="en-US" sz="20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690" name="TextBox 14"/>
          <p:cNvSpPr txBox="1"/>
          <p:nvPr/>
        </p:nvSpPr>
        <p:spPr bwMode="auto">
          <a:xfrm>
            <a:off x="472421" y="4833337"/>
            <a:ext cx="1215052" cy="40011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altLang="zh-CN" sz="20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16 Unit</a:t>
            </a:r>
            <a:endParaRPr lang="zh-CN" altLang="en-US" sz="20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691" name="文本框 690"/>
          <p:cNvSpPr txBox="1"/>
          <p:nvPr/>
        </p:nvSpPr>
        <p:spPr>
          <a:xfrm>
            <a:off x="2119397" y="3136946"/>
            <a:ext cx="461665" cy="424155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en-US" altLang="zh-CN" dirty="0" smtClean="0"/>
              <a:t>…...</a:t>
            </a:r>
            <a:endParaRPr lang="zh-CN" altLang="en-US" dirty="0"/>
          </a:p>
        </p:txBody>
      </p:sp>
      <p:sp>
        <p:nvSpPr>
          <p:cNvPr id="692" name="TextBox 14"/>
          <p:cNvSpPr txBox="1"/>
          <p:nvPr/>
        </p:nvSpPr>
        <p:spPr bwMode="auto">
          <a:xfrm>
            <a:off x="1260980" y="5909356"/>
            <a:ext cx="1591397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altLang="zh-CN" sz="12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160xHD-CVI </a:t>
            </a:r>
            <a:r>
              <a:rPr lang="en-US" altLang="zh-CN" sz="12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input</a:t>
            </a:r>
            <a:endParaRPr lang="zh-CN" altLang="en-US" sz="12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pic>
        <p:nvPicPr>
          <p:cNvPr id="693" name="Picture 2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51893" y="1521794"/>
            <a:ext cx="1743613" cy="3885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94" name="TextBox 14"/>
          <p:cNvSpPr txBox="1"/>
          <p:nvPr/>
        </p:nvSpPr>
        <p:spPr bwMode="auto">
          <a:xfrm>
            <a:off x="4231787" y="1889410"/>
            <a:ext cx="984761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en-US" altLang="zh-CN" sz="20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HCVR</a:t>
            </a:r>
            <a:endParaRPr lang="zh-CN" altLang="en-US" sz="20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pic>
        <p:nvPicPr>
          <p:cNvPr id="695" name="Picture 2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14028" y="4651591"/>
            <a:ext cx="1743613" cy="3885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96" name="TextBox 14"/>
          <p:cNvSpPr txBox="1"/>
          <p:nvPr/>
        </p:nvSpPr>
        <p:spPr bwMode="auto">
          <a:xfrm>
            <a:off x="4193922" y="5019207"/>
            <a:ext cx="1084589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en-US" altLang="zh-CN" sz="20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HCVR</a:t>
            </a:r>
            <a:endParaRPr lang="zh-CN" altLang="en-US" sz="20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cxnSp>
        <p:nvCxnSpPr>
          <p:cNvPr id="697" name="直接箭头​​连接符 24"/>
          <p:cNvCxnSpPr/>
          <p:nvPr/>
        </p:nvCxnSpPr>
        <p:spPr bwMode="auto">
          <a:xfrm>
            <a:off x="5457641" y="1781406"/>
            <a:ext cx="814055" cy="1558540"/>
          </a:xfrm>
          <a:prstGeom prst="straightConnector1">
            <a:avLst/>
          </a:prstGeom>
          <a:blipFill dpi="0" rotWithShape="1">
            <a:blip r:embed="rId3"/>
            <a:srcRect/>
            <a:stretch>
              <a:fillRect/>
            </a:stretch>
          </a:blipFill>
          <a:ln w="57150" cap="flat" cmpd="sng" algn="ctr">
            <a:solidFill>
              <a:schemeClr val="bg2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</p:cxnSp>
      <p:sp>
        <p:nvSpPr>
          <p:cNvPr id="698" name="文本框 697"/>
          <p:cNvSpPr txBox="1"/>
          <p:nvPr/>
        </p:nvSpPr>
        <p:spPr>
          <a:xfrm>
            <a:off x="4380454" y="3165973"/>
            <a:ext cx="461665" cy="424155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en-US" altLang="zh-CN" dirty="0" smtClean="0"/>
              <a:t>…...</a:t>
            </a:r>
            <a:endParaRPr lang="zh-CN" altLang="en-US" dirty="0"/>
          </a:p>
        </p:txBody>
      </p:sp>
      <p:cxnSp>
        <p:nvCxnSpPr>
          <p:cNvPr id="699" name="直接箭头​​连接符 24"/>
          <p:cNvCxnSpPr/>
          <p:nvPr/>
        </p:nvCxnSpPr>
        <p:spPr bwMode="auto">
          <a:xfrm flipV="1">
            <a:off x="5571109" y="3544992"/>
            <a:ext cx="652380" cy="1288346"/>
          </a:xfrm>
          <a:prstGeom prst="straightConnector1">
            <a:avLst/>
          </a:prstGeom>
          <a:blipFill dpi="0" rotWithShape="1">
            <a:blip r:embed="rId3"/>
            <a:srcRect/>
            <a:stretch>
              <a:fillRect/>
            </a:stretch>
          </a:blipFill>
          <a:ln w="57150" cap="flat" cmpd="sng" algn="ctr">
            <a:solidFill>
              <a:schemeClr val="bg2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</p:cxnSp>
      <p:sp>
        <p:nvSpPr>
          <p:cNvPr id="700" name="矩形 699"/>
          <p:cNvSpPr/>
          <p:nvPr/>
        </p:nvSpPr>
        <p:spPr>
          <a:xfrm>
            <a:off x="7755023" y="1806551"/>
            <a:ext cx="135485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b="1" i="0" dirty="0" smtClean="0">
                <a:solidFill>
                  <a:srgbClr val="444444"/>
                </a:solidFill>
                <a:effectLst/>
                <a:latin typeface="segoe_uiregular"/>
              </a:rPr>
              <a:t>NVS0104DH </a:t>
            </a:r>
            <a:endParaRPr lang="en-US" altLang="zh-CN" b="1" i="0" dirty="0">
              <a:solidFill>
                <a:srgbClr val="444444"/>
              </a:solidFill>
              <a:effectLst/>
              <a:latin typeface="segoe_uiregular"/>
            </a:endParaRPr>
          </a:p>
        </p:txBody>
      </p:sp>
      <p:grpSp>
        <p:nvGrpSpPr>
          <p:cNvPr id="701" name="组合 700"/>
          <p:cNvGrpSpPr/>
          <p:nvPr/>
        </p:nvGrpSpPr>
        <p:grpSpPr>
          <a:xfrm>
            <a:off x="9823145" y="1481060"/>
            <a:ext cx="1157996" cy="554218"/>
            <a:chOff x="3186113" y="530112"/>
            <a:chExt cx="2625725" cy="2338387"/>
          </a:xfrm>
        </p:grpSpPr>
        <p:sp>
          <p:nvSpPr>
            <p:cNvPr id="702" name="Rectangle 9"/>
            <p:cNvSpPr>
              <a:spLocks noChangeArrowheads="1"/>
            </p:cNvSpPr>
            <p:nvPr/>
          </p:nvSpPr>
          <p:spPr bwMode="auto">
            <a:xfrm>
              <a:off x="3338513" y="693625"/>
              <a:ext cx="2320925" cy="1635125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703" name="Freeform 11"/>
            <p:cNvSpPr>
              <a:spLocks noEditPoints="1"/>
            </p:cNvSpPr>
            <p:nvPr/>
          </p:nvSpPr>
          <p:spPr bwMode="auto">
            <a:xfrm>
              <a:off x="3186113" y="530112"/>
              <a:ext cx="2625725" cy="1895475"/>
            </a:xfrm>
            <a:custGeom>
              <a:avLst/>
              <a:gdLst>
                <a:gd name="T0" fmla="*/ 397 w 432"/>
                <a:gd name="T1" fmla="*/ 0 h 312"/>
                <a:gd name="T2" fmla="*/ 33 w 432"/>
                <a:gd name="T3" fmla="*/ 0 h 312"/>
                <a:gd name="T4" fmla="*/ 0 w 432"/>
                <a:gd name="T5" fmla="*/ 35 h 312"/>
                <a:gd name="T6" fmla="*/ 0 w 432"/>
                <a:gd name="T7" fmla="*/ 276 h 312"/>
                <a:gd name="T8" fmla="*/ 33 w 432"/>
                <a:gd name="T9" fmla="*/ 312 h 312"/>
                <a:gd name="T10" fmla="*/ 397 w 432"/>
                <a:gd name="T11" fmla="*/ 312 h 312"/>
                <a:gd name="T12" fmla="*/ 432 w 432"/>
                <a:gd name="T13" fmla="*/ 276 h 312"/>
                <a:gd name="T14" fmla="*/ 432 w 432"/>
                <a:gd name="T15" fmla="*/ 35 h 312"/>
                <a:gd name="T16" fmla="*/ 397 w 432"/>
                <a:gd name="T17" fmla="*/ 0 h 312"/>
                <a:gd name="T18" fmla="*/ 408 w 432"/>
                <a:gd name="T19" fmla="*/ 284 h 312"/>
                <a:gd name="T20" fmla="*/ 24 w 432"/>
                <a:gd name="T21" fmla="*/ 284 h 312"/>
                <a:gd name="T22" fmla="*/ 24 w 432"/>
                <a:gd name="T23" fmla="*/ 28 h 312"/>
                <a:gd name="T24" fmla="*/ 408 w 432"/>
                <a:gd name="T25" fmla="*/ 28 h 312"/>
                <a:gd name="T26" fmla="*/ 408 w 432"/>
                <a:gd name="T27" fmla="*/ 284 h 3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432" h="312">
                  <a:moveTo>
                    <a:pt x="397" y="0"/>
                  </a:moveTo>
                  <a:cubicBezTo>
                    <a:pt x="33" y="0"/>
                    <a:pt x="33" y="0"/>
                    <a:pt x="33" y="0"/>
                  </a:cubicBezTo>
                  <a:cubicBezTo>
                    <a:pt x="15" y="0"/>
                    <a:pt x="0" y="16"/>
                    <a:pt x="0" y="35"/>
                  </a:cubicBezTo>
                  <a:cubicBezTo>
                    <a:pt x="0" y="276"/>
                    <a:pt x="0" y="276"/>
                    <a:pt x="0" y="276"/>
                  </a:cubicBezTo>
                  <a:cubicBezTo>
                    <a:pt x="0" y="295"/>
                    <a:pt x="15" y="312"/>
                    <a:pt x="33" y="312"/>
                  </a:cubicBezTo>
                  <a:cubicBezTo>
                    <a:pt x="397" y="312"/>
                    <a:pt x="397" y="312"/>
                    <a:pt x="397" y="312"/>
                  </a:cubicBezTo>
                  <a:cubicBezTo>
                    <a:pt x="416" y="312"/>
                    <a:pt x="432" y="295"/>
                    <a:pt x="432" y="276"/>
                  </a:cubicBezTo>
                  <a:cubicBezTo>
                    <a:pt x="432" y="35"/>
                    <a:pt x="432" y="35"/>
                    <a:pt x="432" y="35"/>
                  </a:cubicBezTo>
                  <a:cubicBezTo>
                    <a:pt x="432" y="16"/>
                    <a:pt x="416" y="0"/>
                    <a:pt x="397" y="0"/>
                  </a:cubicBezTo>
                  <a:close/>
                  <a:moveTo>
                    <a:pt x="408" y="284"/>
                  </a:moveTo>
                  <a:cubicBezTo>
                    <a:pt x="24" y="284"/>
                    <a:pt x="24" y="284"/>
                    <a:pt x="24" y="284"/>
                  </a:cubicBezTo>
                  <a:cubicBezTo>
                    <a:pt x="24" y="28"/>
                    <a:pt x="24" y="28"/>
                    <a:pt x="24" y="28"/>
                  </a:cubicBezTo>
                  <a:cubicBezTo>
                    <a:pt x="408" y="28"/>
                    <a:pt x="408" y="28"/>
                    <a:pt x="408" y="28"/>
                  </a:cubicBezTo>
                  <a:lnTo>
                    <a:pt x="408" y="284"/>
                  </a:lnTo>
                  <a:close/>
                </a:path>
              </a:pathLst>
            </a:custGeom>
            <a:solidFill>
              <a:srgbClr val="1C2B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704" name="Freeform 12"/>
            <p:cNvSpPr>
              <a:spLocks/>
            </p:cNvSpPr>
            <p:nvPr/>
          </p:nvSpPr>
          <p:spPr bwMode="auto">
            <a:xfrm>
              <a:off x="3867150" y="2546237"/>
              <a:ext cx="1257300" cy="322262"/>
            </a:xfrm>
            <a:custGeom>
              <a:avLst/>
              <a:gdLst>
                <a:gd name="T0" fmla="*/ 163 w 207"/>
                <a:gd name="T1" fmla="*/ 35 h 53"/>
                <a:gd name="T2" fmla="*/ 207 w 207"/>
                <a:gd name="T3" fmla="*/ 35 h 53"/>
                <a:gd name="T4" fmla="*/ 207 w 207"/>
                <a:gd name="T5" fmla="*/ 53 h 53"/>
                <a:gd name="T6" fmla="*/ 0 w 207"/>
                <a:gd name="T7" fmla="*/ 53 h 53"/>
                <a:gd name="T8" fmla="*/ 0 w 207"/>
                <a:gd name="T9" fmla="*/ 35 h 53"/>
                <a:gd name="T10" fmla="*/ 44 w 207"/>
                <a:gd name="T11" fmla="*/ 35 h 53"/>
                <a:gd name="T12" fmla="*/ 58 w 207"/>
                <a:gd name="T13" fmla="*/ 11 h 53"/>
                <a:gd name="T14" fmla="*/ 66 w 207"/>
                <a:gd name="T15" fmla="*/ 0 h 53"/>
                <a:gd name="T16" fmla="*/ 104 w 207"/>
                <a:gd name="T17" fmla="*/ 0 h 53"/>
                <a:gd name="T18" fmla="*/ 141 w 207"/>
                <a:gd name="T19" fmla="*/ 0 h 53"/>
                <a:gd name="T20" fmla="*/ 149 w 207"/>
                <a:gd name="T21" fmla="*/ 11 h 53"/>
                <a:gd name="T22" fmla="*/ 163 w 207"/>
                <a:gd name="T23" fmla="*/ 35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07" h="53">
                  <a:moveTo>
                    <a:pt x="163" y="35"/>
                  </a:moveTo>
                  <a:cubicBezTo>
                    <a:pt x="207" y="35"/>
                    <a:pt x="207" y="35"/>
                    <a:pt x="207" y="35"/>
                  </a:cubicBezTo>
                  <a:cubicBezTo>
                    <a:pt x="207" y="53"/>
                    <a:pt x="207" y="53"/>
                    <a:pt x="207" y="53"/>
                  </a:cubicBezTo>
                  <a:cubicBezTo>
                    <a:pt x="0" y="53"/>
                    <a:pt x="0" y="53"/>
                    <a:pt x="0" y="53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44" y="35"/>
                    <a:pt x="44" y="35"/>
                    <a:pt x="44" y="35"/>
                  </a:cubicBezTo>
                  <a:cubicBezTo>
                    <a:pt x="48" y="31"/>
                    <a:pt x="53" y="24"/>
                    <a:pt x="58" y="11"/>
                  </a:cubicBezTo>
                  <a:cubicBezTo>
                    <a:pt x="58" y="11"/>
                    <a:pt x="61" y="1"/>
                    <a:pt x="66" y="0"/>
                  </a:cubicBezTo>
                  <a:cubicBezTo>
                    <a:pt x="69" y="0"/>
                    <a:pt x="86" y="0"/>
                    <a:pt x="104" y="0"/>
                  </a:cubicBezTo>
                  <a:cubicBezTo>
                    <a:pt x="121" y="0"/>
                    <a:pt x="138" y="0"/>
                    <a:pt x="141" y="0"/>
                  </a:cubicBezTo>
                  <a:cubicBezTo>
                    <a:pt x="146" y="1"/>
                    <a:pt x="149" y="11"/>
                    <a:pt x="149" y="11"/>
                  </a:cubicBezTo>
                  <a:cubicBezTo>
                    <a:pt x="154" y="24"/>
                    <a:pt x="159" y="31"/>
                    <a:pt x="163" y="35"/>
                  </a:cubicBezTo>
                  <a:close/>
                </a:path>
              </a:pathLst>
            </a:custGeom>
            <a:solidFill>
              <a:srgbClr val="464F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705" name="Freeform 13"/>
            <p:cNvSpPr>
              <a:spLocks/>
            </p:cNvSpPr>
            <p:nvPr/>
          </p:nvSpPr>
          <p:spPr bwMode="auto">
            <a:xfrm>
              <a:off x="4340225" y="2546237"/>
              <a:ext cx="784225" cy="322262"/>
            </a:xfrm>
            <a:custGeom>
              <a:avLst/>
              <a:gdLst>
                <a:gd name="T0" fmla="*/ 85 w 129"/>
                <a:gd name="T1" fmla="*/ 35 h 53"/>
                <a:gd name="T2" fmla="*/ 71 w 129"/>
                <a:gd name="T3" fmla="*/ 11 h 53"/>
                <a:gd name="T4" fmla="*/ 63 w 129"/>
                <a:gd name="T5" fmla="*/ 0 h 53"/>
                <a:gd name="T6" fmla="*/ 26 w 129"/>
                <a:gd name="T7" fmla="*/ 0 h 53"/>
                <a:gd name="T8" fmla="*/ 0 w 129"/>
                <a:gd name="T9" fmla="*/ 0 h 53"/>
                <a:gd name="T10" fmla="*/ 59 w 129"/>
                <a:gd name="T11" fmla="*/ 53 h 53"/>
                <a:gd name="T12" fmla="*/ 129 w 129"/>
                <a:gd name="T13" fmla="*/ 53 h 53"/>
                <a:gd name="T14" fmla="*/ 129 w 129"/>
                <a:gd name="T15" fmla="*/ 35 h 53"/>
                <a:gd name="T16" fmla="*/ 85 w 129"/>
                <a:gd name="T17" fmla="*/ 35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29" h="53">
                  <a:moveTo>
                    <a:pt x="85" y="35"/>
                  </a:moveTo>
                  <a:cubicBezTo>
                    <a:pt x="81" y="31"/>
                    <a:pt x="76" y="24"/>
                    <a:pt x="71" y="11"/>
                  </a:cubicBezTo>
                  <a:cubicBezTo>
                    <a:pt x="71" y="11"/>
                    <a:pt x="68" y="1"/>
                    <a:pt x="63" y="0"/>
                  </a:cubicBezTo>
                  <a:cubicBezTo>
                    <a:pt x="60" y="0"/>
                    <a:pt x="43" y="0"/>
                    <a:pt x="26" y="0"/>
                  </a:cubicBezTo>
                  <a:cubicBezTo>
                    <a:pt x="16" y="0"/>
                    <a:pt x="7" y="0"/>
                    <a:pt x="0" y="0"/>
                  </a:cubicBezTo>
                  <a:cubicBezTo>
                    <a:pt x="21" y="15"/>
                    <a:pt x="41" y="33"/>
                    <a:pt x="59" y="53"/>
                  </a:cubicBezTo>
                  <a:cubicBezTo>
                    <a:pt x="129" y="53"/>
                    <a:pt x="129" y="53"/>
                    <a:pt x="129" y="53"/>
                  </a:cubicBezTo>
                  <a:cubicBezTo>
                    <a:pt x="129" y="35"/>
                    <a:pt x="129" y="35"/>
                    <a:pt x="129" y="35"/>
                  </a:cubicBezTo>
                  <a:lnTo>
                    <a:pt x="85" y="35"/>
                  </a:lnTo>
                  <a:close/>
                </a:path>
              </a:pathLst>
            </a:custGeom>
            <a:solidFill>
              <a:srgbClr val="1C2B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</p:grpSp>
      <p:grpSp>
        <p:nvGrpSpPr>
          <p:cNvPr id="706" name="组合 705"/>
          <p:cNvGrpSpPr/>
          <p:nvPr/>
        </p:nvGrpSpPr>
        <p:grpSpPr>
          <a:xfrm>
            <a:off x="9836105" y="2492322"/>
            <a:ext cx="1157996" cy="554218"/>
            <a:chOff x="3186113" y="530112"/>
            <a:chExt cx="2625725" cy="2338387"/>
          </a:xfrm>
        </p:grpSpPr>
        <p:sp>
          <p:nvSpPr>
            <p:cNvPr id="707" name="Rectangle 9"/>
            <p:cNvSpPr>
              <a:spLocks noChangeArrowheads="1"/>
            </p:cNvSpPr>
            <p:nvPr/>
          </p:nvSpPr>
          <p:spPr bwMode="auto">
            <a:xfrm>
              <a:off x="3338513" y="693625"/>
              <a:ext cx="2320925" cy="1635125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708" name="Freeform 11"/>
            <p:cNvSpPr>
              <a:spLocks noEditPoints="1"/>
            </p:cNvSpPr>
            <p:nvPr/>
          </p:nvSpPr>
          <p:spPr bwMode="auto">
            <a:xfrm>
              <a:off x="3186113" y="530112"/>
              <a:ext cx="2625725" cy="1895475"/>
            </a:xfrm>
            <a:custGeom>
              <a:avLst/>
              <a:gdLst>
                <a:gd name="T0" fmla="*/ 397 w 432"/>
                <a:gd name="T1" fmla="*/ 0 h 312"/>
                <a:gd name="T2" fmla="*/ 33 w 432"/>
                <a:gd name="T3" fmla="*/ 0 h 312"/>
                <a:gd name="T4" fmla="*/ 0 w 432"/>
                <a:gd name="T5" fmla="*/ 35 h 312"/>
                <a:gd name="T6" fmla="*/ 0 w 432"/>
                <a:gd name="T7" fmla="*/ 276 h 312"/>
                <a:gd name="T8" fmla="*/ 33 w 432"/>
                <a:gd name="T9" fmla="*/ 312 h 312"/>
                <a:gd name="T10" fmla="*/ 397 w 432"/>
                <a:gd name="T11" fmla="*/ 312 h 312"/>
                <a:gd name="T12" fmla="*/ 432 w 432"/>
                <a:gd name="T13" fmla="*/ 276 h 312"/>
                <a:gd name="T14" fmla="*/ 432 w 432"/>
                <a:gd name="T15" fmla="*/ 35 h 312"/>
                <a:gd name="T16" fmla="*/ 397 w 432"/>
                <a:gd name="T17" fmla="*/ 0 h 312"/>
                <a:gd name="T18" fmla="*/ 408 w 432"/>
                <a:gd name="T19" fmla="*/ 284 h 312"/>
                <a:gd name="T20" fmla="*/ 24 w 432"/>
                <a:gd name="T21" fmla="*/ 284 h 312"/>
                <a:gd name="T22" fmla="*/ 24 w 432"/>
                <a:gd name="T23" fmla="*/ 28 h 312"/>
                <a:gd name="T24" fmla="*/ 408 w 432"/>
                <a:gd name="T25" fmla="*/ 28 h 312"/>
                <a:gd name="T26" fmla="*/ 408 w 432"/>
                <a:gd name="T27" fmla="*/ 284 h 3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432" h="312">
                  <a:moveTo>
                    <a:pt x="397" y="0"/>
                  </a:moveTo>
                  <a:cubicBezTo>
                    <a:pt x="33" y="0"/>
                    <a:pt x="33" y="0"/>
                    <a:pt x="33" y="0"/>
                  </a:cubicBezTo>
                  <a:cubicBezTo>
                    <a:pt x="15" y="0"/>
                    <a:pt x="0" y="16"/>
                    <a:pt x="0" y="35"/>
                  </a:cubicBezTo>
                  <a:cubicBezTo>
                    <a:pt x="0" y="276"/>
                    <a:pt x="0" y="276"/>
                    <a:pt x="0" y="276"/>
                  </a:cubicBezTo>
                  <a:cubicBezTo>
                    <a:pt x="0" y="295"/>
                    <a:pt x="15" y="312"/>
                    <a:pt x="33" y="312"/>
                  </a:cubicBezTo>
                  <a:cubicBezTo>
                    <a:pt x="397" y="312"/>
                    <a:pt x="397" y="312"/>
                    <a:pt x="397" y="312"/>
                  </a:cubicBezTo>
                  <a:cubicBezTo>
                    <a:pt x="416" y="312"/>
                    <a:pt x="432" y="295"/>
                    <a:pt x="432" y="276"/>
                  </a:cubicBezTo>
                  <a:cubicBezTo>
                    <a:pt x="432" y="35"/>
                    <a:pt x="432" y="35"/>
                    <a:pt x="432" y="35"/>
                  </a:cubicBezTo>
                  <a:cubicBezTo>
                    <a:pt x="432" y="16"/>
                    <a:pt x="416" y="0"/>
                    <a:pt x="397" y="0"/>
                  </a:cubicBezTo>
                  <a:close/>
                  <a:moveTo>
                    <a:pt x="408" y="284"/>
                  </a:moveTo>
                  <a:cubicBezTo>
                    <a:pt x="24" y="284"/>
                    <a:pt x="24" y="284"/>
                    <a:pt x="24" y="284"/>
                  </a:cubicBezTo>
                  <a:cubicBezTo>
                    <a:pt x="24" y="28"/>
                    <a:pt x="24" y="28"/>
                    <a:pt x="24" y="28"/>
                  </a:cubicBezTo>
                  <a:cubicBezTo>
                    <a:pt x="408" y="28"/>
                    <a:pt x="408" y="28"/>
                    <a:pt x="408" y="28"/>
                  </a:cubicBezTo>
                  <a:lnTo>
                    <a:pt x="408" y="284"/>
                  </a:lnTo>
                  <a:close/>
                </a:path>
              </a:pathLst>
            </a:custGeom>
            <a:solidFill>
              <a:srgbClr val="1C2B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709" name="Freeform 12"/>
            <p:cNvSpPr>
              <a:spLocks/>
            </p:cNvSpPr>
            <p:nvPr/>
          </p:nvSpPr>
          <p:spPr bwMode="auto">
            <a:xfrm>
              <a:off x="3867150" y="2546237"/>
              <a:ext cx="1257300" cy="322262"/>
            </a:xfrm>
            <a:custGeom>
              <a:avLst/>
              <a:gdLst>
                <a:gd name="T0" fmla="*/ 163 w 207"/>
                <a:gd name="T1" fmla="*/ 35 h 53"/>
                <a:gd name="T2" fmla="*/ 207 w 207"/>
                <a:gd name="T3" fmla="*/ 35 h 53"/>
                <a:gd name="T4" fmla="*/ 207 w 207"/>
                <a:gd name="T5" fmla="*/ 53 h 53"/>
                <a:gd name="T6" fmla="*/ 0 w 207"/>
                <a:gd name="T7" fmla="*/ 53 h 53"/>
                <a:gd name="T8" fmla="*/ 0 w 207"/>
                <a:gd name="T9" fmla="*/ 35 h 53"/>
                <a:gd name="T10" fmla="*/ 44 w 207"/>
                <a:gd name="T11" fmla="*/ 35 h 53"/>
                <a:gd name="T12" fmla="*/ 58 w 207"/>
                <a:gd name="T13" fmla="*/ 11 h 53"/>
                <a:gd name="T14" fmla="*/ 66 w 207"/>
                <a:gd name="T15" fmla="*/ 0 h 53"/>
                <a:gd name="T16" fmla="*/ 104 w 207"/>
                <a:gd name="T17" fmla="*/ 0 h 53"/>
                <a:gd name="T18" fmla="*/ 141 w 207"/>
                <a:gd name="T19" fmla="*/ 0 h 53"/>
                <a:gd name="T20" fmla="*/ 149 w 207"/>
                <a:gd name="T21" fmla="*/ 11 h 53"/>
                <a:gd name="T22" fmla="*/ 163 w 207"/>
                <a:gd name="T23" fmla="*/ 35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07" h="53">
                  <a:moveTo>
                    <a:pt x="163" y="35"/>
                  </a:moveTo>
                  <a:cubicBezTo>
                    <a:pt x="207" y="35"/>
                    <a:pt x="207" y="35"/>
                    <a:pt x="207" y="35"/>
                  </a:cubicBezTo>
                  <a:cubicBezTo>
                    <a:pt x="207" y="53"/>
                    <a:pt x="207" y="53"/>
                    <a:pt x="207" y="53"/>
                  </a:cubicBezTo>
                  <a:cubicBezTo>
                    <a:pt x="0" y="53"/>
                    <a:pt x="0" y="53"/>
                    <a:pt x="0" y="53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44" y="35"/>
                    <a:pt x="44" y="35"/>
                    <a:pt x="44" y="35"/>
                  </a:cubicBezTo>
                  <a:cubicBezTo>
                    <a:pt x="48" y="31"/>
                    <a:pt x="53" y="24"/>
                    <a:pt x="58" y="11"/>
                  </a:cubicBezTo>
                  <a:cubicBezTo>
                    <a:pt x="58" y="11"/>
                    <a:pt x="61" y="1"/>
                    <a:pt x="66" y="0"/>
                  </a:cubicBezTo>
                  <a:cubicBezTo>
                    <a:pt x="69" y="0"/>
                    <a:pt x="86" y="0"/>
                    <a:pt x="104" y="0"/>
                  </a:cubicBezTo>
                  <a:cubicBezTo>
                    <a:pt x="121" y="0"/>
                    <a:pt x="138" y="0"/>
                    <a:pt x="141" y="0"/>
                  </a:cubicBezTo>
                  <a:cubicBezTo>
                    <a:pt x="146" y="1"/>
                    <a:pt x="149" y="11"/>
                    <a:pt x="149" y="11"/>
                  </a:cubicBezTo>
                  <a:cubicBezTo>
                    <a:pt x="154" y="24"/>
                    <a:pt x="159" y="31"/>
                    <a:pt x="163" y="35"/>
                  </a:cubicBezTo>
                  <a:close/>
                </a:path>
              </a:pathLst>
            </a:custGeom>
            <a:solidFill>
              <a:srgbClr val="464F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710" name="Freeform 13"/>
            <p:cNvSpPr>
              <a:spLocks/>
            </p:cNvSpPr>
            <p:nvPr/>
          </p:nvSpPr>
          <p:spPr bwMode="auto">
            <a:xfrm>
              <a:off x="4340225" y="2546237"/>
              <a:ext cx="784225" cy="322262"/>
            </a:xfrm>
            <a:custGeom>
              <a:avLst/>
              <a:gdLst>
                <a:gd name="T0" fmla="*/ 85 w 129"/>
                <a:gd name="T1" fmla="*/ 35 h 53"/>
                <a:gd name="T2" fmla="*/ 71 w 129"/>
                <a:gd name="T3" fmla="*/ 11 h 53"/>
                <a:gd name="T4" fmla="*/ 63 w 129"/>
                <a:gd name="T5" fmla="*/ 0 h 53"/>
                <a:gd name="T6" fmla="*/ 26 w 129"/>
                <a:gd name="T7" fmla="*/ 0 h 53"/>
                <a:gd name="T8" fmla="*/ 0 w 129"/>
                <a:gd name="T9" fmla="*/ 0 h 53"/>
                <a:gd name="T10" fmla="*/ 59 w 129"/>
                <a:gd name="T11" fmla="*/ 53 h 53"/>
                <a:gd name="T12" fmla="*/ 129 w 129"/>
                <a:gd name="T13" fmla="*/ 53 h 53"/>
                <a:gd name="T14" fmla="*/ 129 w 129"/>
                <a:gd name="T15" fmla="*/ 35 h 53"/>
                <a:gd name="T16" fmla="*/ 85 w 129"/>
                <a:gd name="T17" fmla="*/ 35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29" h="53">
                  <a:moveTo>
                    <a:pt x="85" y="35"/>
                  </a:moveTo>
                  <a:cubicBezTo>
                    <a:pt x="81" y="31"/>
                    <a:pt x="76" y="24"/>
                    <a:pt x="71" y="11"/>
                  </a:cubicBezTo>
                  <a:cubicBezTo>
                    <a:pt x="71" y="11"/>
                    <a:pt x="68" y="1"/>
                    <a:pt x="63" y="0"/>
                  </a:cubicBezTo>
                  <a:cubicBezTo>
                    <a:pt x="60" y="0"/>
                    <a:pt x="43" y="0"/>
                    <a:pt x="26" y="0"/>
                  </a:cubicBezTo>
                  <a:cubicBezTo>
                    <a:pt x="16" y="0"/>
                    <a:pt x="7" y="0"/>
                    <a:pt x="0" y="0"/>
                  </a:cubicBezTo>
                  <a:cubicBezTo>
                    <a:pt x="21" y="15"/>
                    <a:pt x="41" y="33"/>
                    <a:pt x="59" y="53"/>
                  </a:cubicBezTo>
                  <a:cubicBezTo>
                    <a:pt x="129" y="53"/>
                    <a:pt x="129" y="53"/>
                    <a:pt x="129" y="53"/>
                  </a:cubicBezTo>
                  <a:cubicBezTo>
                    <a:pt x="129" y="35"/>
                    <a:pt x="129" y="35"/>
                    <a:pt x="129" y="35"/>
                  </a:cubicBezTo>
                  <a:lnTo>
                    <a:pt x="85" y="35"/>
                  </a:lnTo>
                  <a:close/>
                </a:path>
              </a:pathLst>
            </a:custGeom>
            <a:solidFill>
              <a:srgbClr val="1C2B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</p:grpSp>
      <p:grpSp>
        <p:nvGrpSpPr>
          <p:cNvPr id="711" name="组合 710"/>
          <p:cNvGrpSpPr/>
          <p:nvPr/>
        </p:nvGrpSpPr>
        <p:grpSpPr>
          <a:xfrm>
            <a:off x="9839526" y="3442060"/>
            <a:ext cx="1157996" cy="554218"/>
            <a:chOff x="3186113" y="530112"/>
            <a:chExt cx="2625725" cy="2338387"/>
          </a:xfrm>
        </p:grpSpPr>
        <p:sp>
          <p:nvSpPr>
            <p:cNvPr id="712" name="Rectangle 9"/>
            <p:cNvSpPr>
              <a:spLocks noChangeArrowheads="1"/>
            </p:cNvSpPr>
            <p:nvPr/>
          </p:nvSpPr>
          <p:spPr bwMode="auto">
            <a:xfrm>
              <a:off x="3338513" y="693625"/>
              <a:ext cx="2320925" cy="1635125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713" name="Freeform 11"/>
            <p:cNvSpPr>
              <a:spLocks noEditPoints="1"/>
            </p:cNvSpPr>
            <p:nvPr/>
          </p:nvSpPr>
          <p:spPr bwMode="auto">
            <a:xfrm>
              <a:off x="3186113" y="530112"/>
              <a:ext cx="2625725" cy="1895475"/>
            </a:xfrm>
            <a:custGeom>
              <a:avLst/>
              <a:gdLst>
                <a:gd name="T0" fmla="*/ 397 w 432"/>
                <a:gd name="T1" fmla="*/ 0 h 312"/>
                <a:gd name="T2" fmla="*/ 33 w 432"/>
                <a:gd name="T3" fmla="*/ 0 h 312"/>
                <a:gd name="T4" fmla="*/ 0 w 432"/>
                <a:gd name="T5" fmla="*/ 35 h 312"/>
                <a:gd name="T6" fmla="*/ 0 w 432"/>
                <a:gd name="T7" fmla="*/ 276 h 312"/>
                <a:gd name="T8" fmla="*/ 33 w 432"/>
                <a:gd name="T9" fmla="*/ 312 h 312"/>
                <a:gd name="T10" fmla="*/ 397 w 432"/>
                <a:gd name="T11" fmla="*/ 312 h 312"/>
                <a:gd name="T12" fmla="*/ 432 w 432"/>
                <a:gd name="T13" fmla="*/ 276 h 312"/>
                <a:gd name="T14" fmla="*/ 432 w 432"/>
                <a:gd name="T15" fmla="*/ 35 h 312"/>
                <a:gd name="T16" fmla="*/ 397 w 432"/>
                <a:gd name="T17" fmla="*/ 0 h 312"/>
                <a:gd name="T18" fmla="*/ 408 w 432"/>
                <a:gd name="T19" fmla="*/ 284 h 312"/>
                <a:gd name="T20" fmla="*/ 24 w 432"/>
                <a:gd name="T21" fmla="*/ 284 h 312"/>
                <a:gd name="T22" fmla="*/ 24 w 432"/>
                <a:gd name="T23" fmla="*/ 28 h 312"/>
                <a:gd name="T24" fmla="*/ 408 w 432"/>
                <a:gd name="T25" fmla="*/ 28 h 312"/>
                <a:gd name="T26" fmla="*/ 408 w 432"/>
                <a:gd name="T27" fmla="*/ 284 h 3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432" h="312">
                  <a:moveTo>
                    <a:pt x="397" y="0"/>
                  </a:moveTo>
                  <a:cubicBezTo>
                    <a:pt x="33" y="0"/>
                    <a:pt x="33" y="0"/>
                    <a:pt x="33" y="0"/>
                  </a:cubicBezTo>
                  <a:cubicBezTo>
                    <a:pt x="15" y="0"/>
                    <a:pt x="0" y="16"/>
                    <a:pt x="0" y="35"/>
                  </a:cubicBezTo>
                  <a:cubicBezTo>
                    <a:pt x="0" y="276"/>
                    <a:pt x="0" y="276"/>
                    <a:pt x="0" y="276"/>
                  </a:cubicBezTo>
                  <a:cubicBezTo>
                    <a:pt x="0" y="295"/>
                    <a:pt x="15" y="312"/>
                    <a:pt x="33" y="312"/>
                  </a:cubicBezTo>
                  <a:cubicBezTo>
                    <a:pt x="397" y="312"/>
                    <a:pt x="397" y="312"/>
                    <a:pt x="397" y="312"/>
                  </a:cubicBezTo>
                  <a:cubicBezTo>
                    <a:pt x="416" y="312"/>
                    <a:pt x="432" y="295"/>
                    <a:pt x="432" y="276"/>
                  </a:cubicBezTo>
                  <a:cubicBezTo>
                    <a:pt x="432" y="35"/>
                    <a:pt x="432" y="35"/>
                    <a:pt x="432" y="35"/>
                  </a:cubicBezTo>
                  <a:cubicBezTo>
                    <a:pt x="432" y="16"/>
                    <a:pt x="416" y="0"/>
                    <a:pt x="397" y="0"/>
                  </a:cubicBezTo>
                  <a:close/>
                  <a:moveTo>
                    <a:pt x="408" y="284"/>
                  </a:moveTo>
                  <a:cubicBezTo>
                    <a:pt x="24" y="284"/>
                    <a:pt x="24" y="284"/>
                    <a:pt x="24" y="284"/>
                  </a:cubicBezTo>
                  <a:cubicBezTo>
                    <a:pt x="24" y="28"/>
                    <a:pt x="24" y="28"/>
                    <a:pt x="24" y="28"/>
                  </a:cubicBezTo>
                  <a:cubicBezTo>
                    <a:pt x="408" y="28"/>
                    <a:pt x="408" y="28"/>
                    <a:pt x="408" y="28"/>
                  </a:cubicBezTo>
                  <a:lnTo>
                    <a:pt x="408" y="284"/>
                  </a:lnTo>
                  <a:close/>
                </a:path>
              </a:pathLst>
            </a:custGeom>
            <a:solidFill>
              <a:srgbClr val="1C2B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714" name="Freeform 12"/>
            <p:cNvSpPr>
              <a:spLocks/>
            </p:cNvSpPr>
            <p:nvPr/>
          </p:nvSpPr>
          <p:spPr bwMode="auto">
            <a:xfrm>
              <a:off x="3867150" y="2546237"/>
              <a:ext cx="1257300" cy="322262"/>
            </a:xfrm>
            <a:custGeom>
              <a:avLst/>
              <a:gdLst>
                <a:gd name="T0" fmla="*/ 163 w 207"/>
                <a:gd name="T1" fmla="*/ 35 h 53"/>
                <a:gd name="T2" fmla="*/ 207 w 207"/>
                <a:gd name="T3" fmla="*/ 35 h 53"/>
                <a:gd name="T4" fmla="*/ 207 w 207"/>
                <a:gd name="T5" fmla="*/ 53 h 53"/>
                <a:gd name="T6" fmla="*/ 0 w 207"/>
                <a:gd name="T7" fmla="*/ 53 h 53"/>
                <a:gd name="T8" fmla="*/ 0 w 207"/>
                <a:gd name="T9" fmla="*/ 35 h 53"/>
                <a:gd name="T10" fmla="*/ 44 w 207"/>
                <a:gd name="T11" fmla="*/ 35 h 53"/>
                <a:gd name="T12" fmla="*/ 58 w 207"/>
                <a:gd name="T13" fmla="*/ 11 h 53"/>
                <a:gd name="T14" fmla="*/ 66 w 207"/>
                <a:gd name="T15" fmla="*/ 0 h 53"/>
                <a:gd name="T16" fmla="*/ 104 w 207"/>
                <a:gd name="T17" fmla="*/ 0 h 53"/>
                <a:gd name="T18" fmla="*/ 141 w 207"/>
                <a:gd name="T19" fmla="*/ 0 h 53"/>
                <a:gd name="T20" fmla="*/ 149 w 207"/>
                <a:gd name="T21" fmla="*/ 11 h 53"/>
                <a:gd name="T22" fmla="*/ 163 w 207"/>
                <a:gd name="T23" fmla="*/ 35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07" h="53">
                  <a:moveTo>
                    <a:pt x="163" y="35"/>
                  </a:moveTo>
                  <a:cubicBezTo>
                    <a:pt x="207" y="35"/>
                    <a:pt x="207" y="35"/>
                    <a:pt x="207" y="35"/>
                  </a:cubicBezTo>
                  <a:cubicBezTo>
                    <a:pt x="207" y="53"/>
                    <a:pt x="207" y="53"/>
                    <a:pt x="207" y="53"/>
                  </a:cubicBezTo>
                  <a:cubicBezTo>
                    <a:pt x="0" y="53"/>
                    <a:pt x="0" y="53"/>
                    <a:pt x="0" y="53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44" y="35"/>
                    <a:pt x="44" y="35"/>
                    <a:pt x="44" y="35"/>
                  </a:cubicBezTo>
                  <a:cubicBezTo>
                    <a:pt x="48" y="31"/>
                    <a:pt x="53" y="24"/>
                    <a:pt x="58" y="11"/>
                  </a:cubicBezTo>
                  <a:cubicBezTo>
                    <a:pt x="58" y="11"/>
                    <a:pt x="61" y="1"/>
                    <a:pt x="66" y="0"/>
                  </a:cubicBezTo>
                  <a:cubicBezTo>
                    <a:pt x="69" y="0"/>
                    <a:pt x="86" y="0"/>
                    <a:pt x="104" y="0"/>
                  </a:cubicBezTo>
                  <a:cubicBezTo>
                    <a:pt x="121" y="0"/>
                    <a:pt x="138" y="0"/>
                    <a:pt x="141" y="0"/>
                  </a:cubicBezTo>
                  <a:cubicBezTo>
                    <a:pt x="146" y="1"/>
                    <a:pt x="149" y="11"/>
                    <a:pt x="149" y="11"/>
                  </a:cubicBezTo>
                  <a:cubicBezTo>
                    <a:pt x="154" y="24"/>
                    <a:pt x="159" y="31"/>
                    <a:pt x="163" y="35"/>
                  </a:cubicBezTo>
                  <a:close/>
                </a:path>
              </a:pathLst>
            </a:custGeom>
            <a:solidFill>
              <a:srgbClr val="464F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715" name="Freeform 13"/>
            <p:cNvSpPr>
              <a:spLocks/>
            </p:cNvSpPr>
            <p:nvPr/>
          </p:nvSpPr>
          <p:spPr bwMode="auto">
            <a:xfrm>
              <a:off x="4340225" y="2546237"/>
              <a:ext cx="784225" cy="322262"/>
            </a:xfrm>
            <a:custGeom>
              <a:avLst/>
              <a:gdLst>
                <a:gd name="T0" fmla="*/ 85 w 129"/>
                <a:gd name="T1" fmla="*/ 35 h 53"/>
                <a:gd name="T2" fmla="*/ 71 w 129"/>
                <a:gd name="T3" fmla="*/ 11 h 53"/>
                <a:gd name="T4" fmla="*/ 63 w 129"/>
                <a:gd name="T5" fmla="*/ 0 h 53"/>
                <a:gd name="T6" fmla="*/ 26 w 129"/>
                <a:gd name="T7" fmla="*/ 0 h 53"/>
                <a:gd name="T8" fmla="*/ 0 w 129"/>
                <a:gd name="T9" fmla="*/ 0 h 53"/>
                <a:gd name="T10" fmla="*/ 59 w 129"/>
                <a:gd name="T11" fmla="*/ 53 h 53"/>
                <a:gd name="T12" fmla="*/ 129 w 129"/>
                <a:gd name="T13" fmla="*/ 53 h 53"/>
                <a:gd name="T14" fmla="*/ 129 w 129"/>
                <a:gd name="T15" fmla="*/ 35 h 53"/>
                <a:gd name="T16" fmla="*/ 85 w 129"/>
                <a:gd name="T17" fmla="*/ 35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29" h="53">
                  <a:moveTo>
                    <a:pt x="85" y="35"/>
                  </a:moveTo>
                  <a:cubicBezTo>
                    <a:pt x="81" y="31"/>
                    <a:pt x="76" y="24"/>
                    <a:pt x="71" y="11"/>
                  </a:cubicBezTo>
                  <a:cubicBezTo>
                    <a:pt x="71" y="11"/>
                    <a:pt x="68" y="1"/>
                    <a:pt x="63" y="0"/>
                  </a:cubicBezTo>
                  <a:cubicBezTo>
                    <a:pt x="60" y="0"/>
                    <a:pt x="43" y="0"/>
                    <a:pt x="26" y="0"/>
                  </a:cubicBezTo>
                  <a:cubicBezTo>
                    <a:pt x="16" y="0"/>
                    <a:pt x="7" y="0"/>
                    <a:pt x="0" y="0"/>
                  </a:cubicBezTo>
                  <a:cubicBezTo>
                    <a:pt x="21" y="15"/>
                    <a:pt x="41" y="33"/>
                    <a:pt x="59" y="53"/>
                  </a:cubicBezTo>
                  <a:cubicBezTo>
                    <a:pt x="129" y="53"/>
                    <a:pt x="129" y="53"/>
                    <a:pt x="129" y="53"/>
                  </a:cubicBezTo>
                  <a:cubicBezTo>
                    <a:pt x="129" y="35"/>
                    <a:pt x="129" y="35"/>
                    <a:pt x="129" y="35"/>
                  </a:cubicBezTo>
                  <a:lnTo>
                    <a:pt x="85" y="35"/>
                  </a:lnTo>
                  <a:close/>
                </a:path>
              </a:pathLst>
            </a:custGeom>
            <a:solidFill>
              <a:srgbClr val="1C2B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</p:grpSp>
      <p:grpSp>
        <p:nvGrpSpPr>
          <p:cNvPr id="716" name="组合 715"/>
          <p:cNvGrpSpPr/>
          <p:nvPr/>
        </p:nvGrpSpPr>
        <p:grpSpPr>
          <a:xfrm>
            <a:off x="9836105" y="4488447"/>
            <a:ext cx="1157996" cy="554218"/>
            <a:chOff x="3186113" y="530112"/>
            <a:chExt cx="2625725" cy="2338387"/>
          </a:xfrm>
        </p:grpSpPr>
        <p:sp>
          <p:nvSpPr>
            <p:cNvPr id="717" name="Rectangle 9"/>
            <p:cNvSpPr>
              <a:spLocks noChangeArrowheads="1"/>
            </p:cNvSpPr>
            <p:nvPr/>
          </p:nvSpPr>
          <p:spPr bwMode="auto">
            <a:xfrm>
              <a:off x="3338513" y="693625"/>
              <a:ext cx="2320925" cy="1635125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718" name="Freeform 11"/>
            <p:cNvSpPr>
              <a:spLocks noEditPoints="1"/>
            </p:cNvSpPr>
            <p:nvPr/>
          </p:nvSpPr>
          <p:spPr bwMode="auto">
            <a:xfrm>
              <a:off x="3186113" y="530112"/>
              <a:ext cx="2625725" cy="1895475"/>
            </a:xfrm>
            <a:custGeom>
              <a:avLst/>
              <a:gdLst>
                <a:gd name="T0" fmla="*/ 397 w 432"/>
                <a:gd name="T1" fmla="*/ 0 h 312"/>
                <a:gd name="T2" fmla="*/ 33 w 432"/>
                <a:gd name="T3" fmla="*/ 0 h 312"/>
                <a:gd name="T4" fmla="*/ 0 w 432"/>
                <a:gd name="T5" fmla="*/ 35 h 312"/>
                <a:gd name="T6" fmla="*/ 0 w 432"/>
                <a:gd name="T7" fmla="*/ 276 h 312"/>
                <a:gd name="T8" fmla="*/ 33 w 432"/>
                <a:gd name="T9" fmla="*/ 312 h 312"/>
                <a:gd name="T10" fmla="*/ 397 w 432"/>
                <a:gd name="T11" fmla="*/ 312 h 312"/>
                <a:gd name="T12" fmla="*/ 432 w 432"/>
                <a:gd name="T13" fmla="*/ 276 h 312"/>
                <a:gd name="T14" fmla="*/ 432 w 432"/>
                <a:gd name="T15" fmla="*/ 35 h 312"/>
                <a:gd name="T16" fmla="*/ 397 w 432"/>
                <a:gd name="T17" fmla="*/ 0 h 312"/>
                <a:gd name="T18" fmla="*/ 408 w 432"/>
                <a:gd name="T19" fmla="*/ 284 h 312"/>
                <a:gd name="T20" fmla="*/ 24 w 432"/>
                <a:gd name="T21" fmla="*/ 284 h 312"/>
                <a:gd name="T22" fmla="*/ 24 w 432"/>
                <a:gd name="T23" fmla="*/ 28 h 312"/>
                <a:gd name="T24" fmla="*/ 408 w 432"/>
                <a:gd name="T25" fmla="*/ 28 h 312"/>
                <a:gd name="T26" fmla="*/ 408 w 432"/>
                <a:gd name="T27" fmla="*/ 284 h 3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432" h="312">
                  <a:moveTo>
                    <a:pt x="397" y="0"/>
                  </a:moveTo>
                  <a:cubicBezTo>
                    <a:pt x="33" y="0"/>
                    <a:pt x="33" y="0"/>
                    <a:pt x="33" y="0"/>
                  </a:cubicBezTo>
                  <a:cubicBezTo>
                    <a:pt x="15" y="0"/>
                    <a:pt x="0" y="16"/>
                    <a:pt x="0" y="35"/>
                  </a:cubicBezTo>
                  <a:cubicBezTo>
                    <a:pt x="0" y="276"/>
                    <a:pt x="0" y="276"/>
                    <a:pt x="0" y="276"/>
                  </a:cubicBezTo>
                  <a:cubicBezTo>
                    <a:pt x="0" y="295"/>
                    <a:pt x="15" y="312"/>
                    <a:pt x="33" y="312"/>
                  </a:cubicBezTo>
                  <a:cubicBezTo>
                    <a:pt x="397" y="312"/>
                    <a:pt x="397" y="312"/>
                    <a:pt x="397" y="312"/>
                  </a:cubicBezTo>
                  <a:cubicBezTo>
                    <a:pt x="416" y="312"/>
                    <a:pt x="432" y="295"/>
                    <a:pt x="432" y="276"/>
                  </a:cubicBezTo>
                  <a:cubicBezTo>
                    <a:pt x="432" y="35"/>
                    <a:pt x="432" y="35"/>
                    <a:pt x="432" y="35"/>
                  </a:cubicBezTo>
                  <a:cubicBezTo>
                    <a:pt x="432" y="16"/>
                    <a:pt x="416" y="0"/>
                    <a:pt x="397" y="0"/>
                  </a:cubicBezTo>
                  <a:close/>
                  <a:moveTo>
                    <a:pt x="408" y="284"/>
                  </a:moveTo>
                  <a:cubicBezTo>
                    <a:pt x="24" y="284"/>
                    <a:pt x="24" y="284"/>
                    <a:pt x="24" y="284"/>
                  </a:cubicBezTo>
                  <a:cubicBezTo>
                    <a:pt x="24" y="28"/>
                    <a:pt x="24" y="28"/>
                    <a:pt x="24" y="28"/>
                  </a:cubicBezTo>
                  <a:cubicBezTo>
                    <a:pt x="408" y="28"/>
                    <a:pt x="408" y="28"/>
                    <a:pt x="408" y="28"/>
                  </a:cubicBezTo>
                  <a:lnTo>
                    <a:pt x="408" y="284"/>
                  </a:lnTo>
                  <a:close/>
                </a:path>
              </a:pathLst>
            </a:custGeom>
            <a:solidFill>
              <a:srgbClr val="1C2B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719" name="Freeform 12"/>
            <p:cNvSpPr>
              <a:spLocks/>
            </p:cNvSpPr>
            <p:nvPr/>
          </p:nvSpPr>
          <p:spPr bwMode="auto">
            <a:xfrm>
              <a:off x="3867150" y="2546237"/>
              <a:ext cx="1257300" cy="322262"/>
            </a:xfrm>
            <a:custGeom>
              <a:avLst/>
              <a:gdLst>
                <a:gd name="T0" fmla="*/ 163 w 207"/>
                <a:gd name="T1" fmla="*/ 35 h 53"/>
                <a:gd name="T2" fmla="*/ 207 w 207"/>
                <a:gd name="T3" fmla="*/ 35 h 53"/>
                <a:gd name="T4" fmla="*/ 207 w 207"/>
                <a:gd name="T5" fmla="*/ 53 h 53"/>
                <a:gd name="T6" fmla="*/ 0 w 207"/>
                <a:gd name="T7" fmla="*/ 53 h 53"/>
                <a:gd name="T8" fmla="*/ 0 w 207"/>
                <a:gd name="T9" fmla="*/ 35 h 53"/>
                <a:gd name="T10" fmla="*/ 44 w 207"/>
                <a:gd name="T11" fmla="*/ 35 h 53"/>
                <a:gd name="T12" fmla="*/ 58 w 207"/>
                <a:gd name="T13" fmla="*/ 11 h 53"/>
                <a:gd name="T14" fmla="*/ 66 w 207"/>
                <a:gd name="T15" fmla="*/ 0 h 53"/>
                <a:gd name="T16" fmla="*/ 104 w 207"/>
                <a:gd name="T17" fmla="*/ 0 h 53"/>
                <a:gd name="T18" fmla="*/ 141 w 207"/>
                <a:gd name="T19" fmla="*/ 0 h 53"/>
                <a:gd name="T20" fmla="*/ 149 w 207"/>
                <a:gd name="T21" fmla="*/ 11 h 53"/>
                <a:gd name="T22" fmla="*/ 163 w 207"/>
                <a:gd name="T23" fmla="*/ 35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07" h="53">
                  <a:moveTo>
                    <a:pt x="163" y="35"/>
                  </a:moveTo>
                  <a:cubicBezTo>
                    <a:pt x="207" y="35"/>
                    <a:pt x="207" y="35"/>
                    <a:pt x="207" y="35"/>
                  </a:cubicBezTo>
                  <a:cubicBezTo>
                    <a:pt x="207" y="53"/>
                    <a:pt x="207" y="53"/>
                    <a:pt x="207" y="53"/>
                  </a:cubicBezTo>
                  <a:cubicBezTo>
                    <a:pt x="0" y="53"/>
                    <a:pt x="0" y="53"/>
                    <a:pt x="0" y="53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44" y="35"/>
                    <a:pt x="44" y="35"/>
                    <a:pt x="44" y="35"/>
                  </a:cubicBezTo>
                  <a:cubicBezTo>
                    <a:pt x="48" y="31"/>
                    <a:pt x="53" y="24"/>
                    <a:pt x="58" y="11"/>
                  </a:cubicBezTo>
                  <a:cubicBezTo>
                    <a:pt x="58" y="11"/>
                    <a:pt x="61" y="1"/>
                    <a:pt x="66" y="0"/>
                  </a:cubicBezTo>
                  <a:cubicBezTo>
                    <a:pt x="69" y="0"/>
                    <a:pt x="86" y="0"/>
                    <a:pt x="104" y="0"/>
                  </a:cubicBezTo>
                  <a:cubicBezTo>
                    <a:pt x="121" y="0"/>
                    <a:pt x="138" y="0"/>
                    <a:pt x="141" y="0"/>
                  </a:cubicBezTo>
                  <a:cubicBezTo>
                    <a:pt x="146" y="1"/>
                    <a:pt x="149" y="11"/>
                    <a:pt x="149" y="11"/>
                  </a:cubicBezTo>
                  <a:cubicBezTo>
                    <a:pt x="154" y="24"/>
                    <a:pt x="159" y="31"/>
                    <a:pt x="163" y="35"/>
                  </a:cubicBezTo>
                  <a:close/>
                </a:path>
              </a:pathLst>
            </a:custGeom>
            <a:solidFill>
              <a:srgbClr val="464F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720" name="Freeform 13"/>
            <p:cNvSpPr>
              <a:spLocks/>
            </p:cNvSpPr>
            <p:nvPr/>
          </p:nvSpPr>
          <p:spPr bwMode="auto">
            <a:xfrm>
              <a:off x="4340225" y="2546237"/>
              <a:ext cx="784225" cy="322262"/>
            </a:xfrm>
            <a:custGeom>
              <a:avLst/>
              <a:gdLst>
                <a:gd name="T0" fmla="*/ 85 w 129"/>
                <a:gd name="T1" fmla="*/ 35 h 53"/>
                <a:gd name="T2" fmla="*/ 71 w 129"/>
                <a:gd name="T3" fmla="*/ 11 h 53"/>
                <a:gd name="T4" fmla="*/ 63 w 129"/>
                <a:gd name="T5" fmla="*/ 0 h 53"/>
                <a:gd name="T6" fmla="*/ 26 w 129"/>
                <a:gd name="T7" fmla="*/ 0 h 53"/>
                <a:gd name="T8" fmla="*/ 0 w 129"/>
                <a:gd name="T9" fmla="*/ 0 h 53"/>
                <a:gd name="T10" fmla="*/ 59 w 129"/>
                <a:gd name="T11" fmla="*/ 53 h 53"/>
                <a:gd name="T12" fmla="*/ 129 w 129"/>
                <a:gd name="T13" fmla="*/ 53 h 53"/>
                <a:gd name="T14" fmla="*/ 129 w 129"/>
                <a:gd name="T15" fmla="*/ 35 h 53"/>
                <a:gd name="T16" fmla="*/ 85 w 129"/>
                <a:gd name="T17" fmla="*/ 35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29" h="53">
                  <a:moveTo>
                    <a:pt x="85" y="35"/>
                  </a:moveTo>
                  <a:cubicBezTo>
                    <a:pt x="81" y="31"/>
                    <a:pt x="76" y="24"/>
                    <a:pt x="71" y="11"/>
                  </a:cubicBezTo>
                  <a:cubicBezTo>
                    <a:pt x="71" y="11"/>
                    <a:pt x="68" y="1"/>
                    <a:pt x="63" y="0"/>
                  </a:cubicBezTo>
                  <a:cubicBezTo>
                    <a:pt x="60" y="0"/>
                    <a:pt x="43" y="0"/>
                    <a:pt x="26" y="0"/>
                  </a:cubicBezTo>
                  <a:cubicBezTo>
                    <a:pt x="16" y="0"/>
                    <a:pt x="7" y="0"/>
                    <a:pt x="0" y="0"/>
                  </a:cubicBezTo>
                  <a:cubicBezTo>
                    <a:pt x="21" y="15"/>
                    <a:pt x="41" y="33"/>
                    <a:pt x="59" y="53"/>
                  </a:cubicBezTo>
                  <a:cubicBezTo>
                    <a:pt x="129" y="53"/>
                    <a:pt x="129" y="53"/>
                    <a:pt x="129" y="53"/>
                  </a:cubicBezTo>
                  <a:cubicBezTo>
                    <a:pt x="129" y="35"/>
                    <a:pt x="129" y="35"/>
                    <a:pt x="129" y="35"/>
                  </a:cubicBezTo>
                  <a:lnTo>
                    <a:pt x="85" y="35"/>
                  </a:lnTo>
                  <a:close/>
                </a:path>
              </a:pathLst>
            </a:custGeom>
            <a:solidFill>
              <a:srgbClr val="1C2B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</p:grpSp>
      <p:cxnSp>
        <p:nvCxnSpPr>
          <p:cNvPr id="721" name="直接箭头​​连接符 24"/>
          <p:cNvCxnSpPr/>
          <p:nvPr/>
        </p:nvCxnSpPr>
        <p:spPr bwMode="auto">
          <a:xfrm flipH="1">
            <a:off x="6369997" y="1781406"/>
            <a:ext cx="1405588" cy="1547688"/>
          </a:xfrm>
          <a:prstGeom prst="straightConnector1">
            <a:avLst/>
          </a:prstGeom>
          <a:blipFill dpi="0" rotWithShape="1">
            <a:blip r:embed="rId3"/>
            <a:srcRect/>
            <a:stretch>
              <a:fillRect/>
            </a:stretch>
          </a:blipFill>
          <a:ln w="57150" cap="flat" cmpd="sng" algn="ctr">
            <a:solidFill>
              <a:schemeClr val="bg2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</p:cxnSp>
      <p:sp>
        <p:nvSpPr>
          <p:cNvPr id="722" name="矩形 721"/>
          <p:cNvSpPr/>
          <p:nvPr/>
        </p:nvSpPr>
        <p:spPr>
          <a:xfrm>
            <a:off x="9903316" y="1498130"/>
            <a:ext cx="88678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b="1" i="0" dirty="0" smtClean="0">
                <a:solidFill>
                  <a:srgbClr val="444444"/>
                </a:solidFill>
                <a:effectLst/>
                <a:latin typeface="segoe_uiregular"/>
              </a:rPr>
              <a:t>HDMI 1</a:t>
            </a:r>
            <a:endParaRPr lang="en-US" altLang="zh-CN" b="1" i="0" dirty="0">
              <a:solidFill>
                <a:srgbClr val="444444"/>
              </a:solidFill>
              <a:effectLst/>
              <a:latin typeface="segoe_uiregular"/>
            </a:endParaRPr>
          </a:p>
        </p:txBody>
      </p:sp>
      <p:cxnSp>
        <p:nvCxnSpPr>
          <p:cNvPr id="723" name="直接箭头​​连接符 24"/>
          <p:cNvCxnSpPr/>
          <p:nvPr/>
        </p:nvCxnSpPr>
        <p:spPr bwMode="auto">
          <a:xfrm flipH="1">
            <a:off x="6512788" y="2781122"/>
            <a:ext cx="1300055" cy="613112"/>
          </a:xfrm>
          <a:prstGeom prst="straightConnector1">
            <a:avLst/>
          </a:prstGeom>
          <a:blipFill dpi="0" rotWithShape="1">
            <a:blip r:embed="rId3"/>
            <a:srcRect/>
            <a:stretch>
              <a:fillRect/>
            </a:stretch>
          </a:blipFill>
          <a:ln w="57150" cap="flat" cmpd="sng" algn="ctr">
            <a:solidFill>
              <a:schemeClr val="bg2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</p:cxnSp>
      <p:cxnSp>
        <p:nvCxnSpPr>
          <p:cNvPr id="724" name="直接箭头​​连接符 24"/>
          <p:cNvCxnSpPr>
            <a:stCxn id="702" idx="1"/>
            <a:endCxn id="736" idx="3"/>
          </p:cNvCxnSpPr>
          <p:nvPr/>
        </p:nvCxnSpPr>
        <p:spPr bwMode="auto">
          <a:xfrm flipH="1">
            <a:off x="9194576" y="1713584"/>
            <a:ext cx="695780" cy="1126"/>
          </a:xfrm>
          <a:prstGeom prst="straightConnector1">
            <a:avLst/>
          </a:prstGeom>
          <a:blipFill dpi="0" rotWithShape="1">
            <a:blip r:embed="rId3"/>
            <a:srcRect/>
            <a:stretch>
              <a:fillRect/>
            </a:stretch>
          </a:blipFill>
          <a:ln w="57150" cap="flat" cmpd="sng" algn="ctr">
            <a:solidFill>
              <a:schemeClr val="bg2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</p:cxnSp>
      <p:sp>
        <p:nvSpPr>
          <p:cNvPr id="725" name="矩形 724"/>
          <p:cNvSpPr/>
          <p:nvPr/>
        </p:nvSpPr>
        <p:spPr>
          <a:xfrm>
            <a:off x="9926177" y="2549283"/>
            <a:ext cx="88678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b="1" i="0" dirty="0" smtClean="0">
                <a:solidFill>
                  <a:srgbClr val="444444"/>
                </a:solidFill>
                <a:effectLst/>
                <a:latin typeface="segoe_uiregular"/>
              </a:rPr>
              <a:t>HDMI 2</a:t>
            </a:r>
            <a:endParaRPr lang="en-US" altLang="zh-CN" b="1" i="0" dirty="0">
              <a:solidFill>
                <a:srgbClr val="444444"/>
              </a:solidFill>
              <a:effectLst/>
              <a:latin typeface="segoe_uiregular"/>
            </a:endParaRPr>
          </a:p>
        </p:txBody>
      </p:sp>
      <p:sp>
        <p:nvSpPr>
          <p:cNvPr id="726" name="矩形 725"/>
          <p:cNvSpPr/>
          <p:nvPr/>
        </p:nvSpPr>
        <p:spPr>
          <a:xfrm>
            <a:off x="9890356" y="3457863"/>
            <a:ext cx="88678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b="1" i="0" dirty="0" smtClean="0">
                <a:solidFill>
                  <a:srgbClr val="444444"/>
                </a:solidFill>
                <a:effectLst/>
                <a:latin typeface="segoe_uiregular"/>
              </a:rPr>
              <a:t>HDMI 3</a:t>
            </a:r>
            <a:endParaRPr lang="en-US" altLang="zh-CN" b="1" i="0" dirty="0">
              <a:solidFill>
                <a:srgbClr val="444444"/>
              </a:solidFill>
              <a:effectLst/>
              <a:latin typeface="segoe_uiregular"/>
            </a:endParaRPr>
          </a:p>
        </p:txBody>
      </p:sp>
      <p:sp>
        <p:nvSpPr>
          <p:cNvPr id="727" name="矩形 726"/>
          <p:cNvSpPr/>
          <p:nvPr/>
        </p:nvSpPr>
        <p:spPr>
          <a:xfrm>
            <a:off x="9903316" y="4544195"/>
            <a:ext cx="88678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b="1" i="0" dirty="0" smtClean="0">
                <a:solidFill>
                  <a:srgbClr val="444444"/>
                </a:solidFill>
                <a:effectLst/>
                <a:latin typeface="segoe_uiregular"/>
              </a:rPr>
              <a:t>HDMI 4</a:t>
            </a:r>
            <a:endParaRPr lang="en-US" altLang="zh-CN" b="1" i="0" dirty="0">
              <a:solidFill>
                <a:srgbClr val="444444"/>
              </a:solidFill>
              <a:effectLst/>
              <a:latin typeface="segoe_uiregular"/>
            </a:endParaRPr>
          </a:p>
        </p:txBody>
      </p:sp>
      <p:sp>
        <p:nvSpPr>
          <p:cNvPr id="728" name="TextBox 14"/>
          <p:cNvSpPr txBox="1"/>
          <p:nvPr/>
        </p:nvSpPr>
        <p:spPr bwMode="auto">
          <a:xfrm>
            <a:off x="4071579" y="5952199"/>
            <a:ext cx="933878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zh-CN"/>
            </a:defPPr>
            <a:lvl1pPr>
              <a:defRPr sz="1200" b="1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altLang="zh-CN" dirty="0" smtClean="0"/>
              <a:t>10</a:t>
            </a:r>
            <a:r>
              <a:rPr lang="en-US" altLang="zh-CN" dirty="0"/>
              <a:t>x</a:t>
            </a:r>
            <a:r>
              <a:rPr lang="en-US" altLang="zh-CN" dirty="0" smtClean="0"/>
              <a:t>HCVR</a:t>
            </a:r>
            <a:endParaRPr lang="zh-CN" altLang="en-US" dirty="0"/>
          </a:p>
        </p:txBody>
      </p:sp>
      <p:sp>
        <p:nvSpPr>
          <p:cNvPr id="730" name="矩形 729"/>
          <p:cNvSpPr/>
          <p:nvPr/>
        </p:nvSpPr>
        <p:spPr>
          <a:xfrm>
            <a:off x="5924652" y="3719150"/>
            <a:ext cx="88678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b="1" i="0" dirty="0" smtClean="0">
                <a:solidFill>
                  <a:srgbClr val="444444"/>
                </a:solidFill>
                <a:effectLst/>
                <a:latin typeface="segoe_uiregular"/>
              </a:rPr>
              <a:t>Switch</a:t>
            </a:r>
            <a:endParaRPr lang="en-US" altLang="zh-CN" b="1" i="0" dirty="0">
              <a:solidFill>
                <a:srgbClr val="444444"/>
              </a:solidFill>
              <a:effectLst/>
              <a:latin typeface="segoe_uiregular"/>
            </a:endParaRPr>
          </a:p>
        </p:txBody>
      </p:sp>
      <p:sp>
        <p:nvSpPr>
          <p:cNvPr id="731" name="矩形 730"/>
          <p:cNvSpPr/>
          <p:nvPr/>
        </p:nvSpPr>
        <p:spPr>
          <a:xfrm>
            <a:off x="7760288" y="2824011"/>
            <a:ext cx="135485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b="1" i="0" dirty="0" smtClean="0">
                <a:solidFill>
                  <a:srgbClr val="444444"/>
                </a:solidFill>
                <a:effectLst/>
                <a:latin typeface="segoe_uiregular"/>
              </a:rPr>
              <a:t>NVS0104DH </a:t>
            </a:r>
            <a:endParaRPr lang="en-US" altLang="zh-CN" b="1" i="0" dirty="0">
              <a:solidFill>
                <a:srgbClr val="444444"/>
              </a:solidFill>
              <a:effectLst/>
              <a:latin typeface="segoe_uiregular"/>
            </a:endParaRPr>
          </a:p>
        </p:txBody>
      </p:sp>
      <p:sp>
        <p:nvSpPr>
          <p:cNvPr id="732" name="矩形 731"/>
          <p:cNvSpPr/>
          <p:nvPr/>
        </p:nvSpPr>
        <p:spPr>
          <a:xfrm>
            <a:off x="7775585" y="3786153"/>
            <a:ext cx="135485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b="1" i="0" dirty="0" smtClean="0">
                <a:solidFill>
                  <a:srgbClr val="444444"/>
                </a:solidFill>
                <a:effectLst/>
                <a:latin typeface="segoe_uiregular"/>
              </a:rPr>
              <a:t>NVS0104DH </a:t>
            </a:r>
            <a:endParaRPr lang="en-US" altLang="zh-CN" b="1" i="0" dirty="0">
              <a:solidFill>
                <a:srgbClr val="444444"/>
              </a:solidFill>
              <a:effectLst/>
              <a:latin typeface="segoe_uiregular"/>
            </a:endParaRPr>
          </a:p>
        </p:txBody>
      </p:sp>
      <p:sp>
        <p:nvSpPr>
          <p:cNvPr id="733" name="矩形 732"/>
          <p:cNvSpPr/>
          <p:nvPr/>
        </p:nvSpPr>
        <p:spPr>
          <a:xfrm>
            <a:off x="7780767" y="4881565"/>
            <a:ext cx="135485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b="1" i="0" dirty="0" smtClean="0">
                <a:solidFill>
                  <a:srgbClr val="444444"/>
                </a:solidFill>
                <a:effectLst/>
                <a:latin typeface="segoe_uiregular"/>
              </a:rPr>
              <a:t>NVS0104DH </a:t>
            </a:r>
            <a:endParaRPr lang="en-US" altLang="zh-CN" b="1" i="0" dirty="0">
              <a:solidFill>
                <a:srgbClr val="444444"/>
              </a:solidFill>
              <a:effectLst/>
              <a:latin typeface="segoe_uiregular"/>
            </a:endParaRPr>
          </a:p>
        </p:txBody>
      </p:sp>
      <p:cxnSp>
        <p:nvCxnSpPr>
          <p:cNvPr id="734" name="直接箭头​​连接符 24"/>
          <p:cNvCxnSpPr/>
          <p:nvPr/>
        </p:nvCxnSpPr>
        <p:spPr bwMode="auto">
          <a:xfrm flipH="1" flipV="1">
            <a:off x="6512422" y="3482606"/>
            <a:ext cx="1391153" cy="211705"/>
          </a:xfrm>
          <a:prstGeom prst="straightConnector1">
            <a:avLst/>
          </a:prstGeom>
          <a:blipFill dpi="0" rotWithShape="1">
            <a:blip r:embed="rId3"/>
            <a:srcRect/>
            <a:stretch>
              <a:fillRect/>
            </a:stretch>
          </a:blipFill>
          <a:ln w="57150" cap="flat" cmpd="sng" algn="ctr">
            <a:solidFill>
              <a:schemeClr val="bg2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</p:cxnSp>
      <p:cxnSp>
        <p:nvCxnSpPr>
          <p:cNvPr id="735" name="直接箭头​​连接符 24"/>
          <p:cNvCxnSpPr/>
          <p:nvPr/>
        </p:nvCxnSpPr>
        <p:spPr bwMode="auto">
          <a:xfrm flipH="1" flipV="1">
            <a:off x="6445210" y="3518260"/>
            <a:ext cx="1330375" cy="1286356"/>
          </a:xfrm>
          <a:prstGeom prst="straightConnector1">
            <a:avLst/>
          </a:prstGeom>
          <a:blipFill dpi="0" rotWithShape="1">
            <a:blip r:embed="rId3"/>
            <a:srcRect/>
            <a:stretch>
              <a:fillRect/>
            </a:stretch>
          </a:blipFill>
          <a:ln w="57150" cap="flat" cmpd="sng" algn="ctr">
            <a:solidFill>
              <a:schemeClr val="bg2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</p:cxnSp>
      <p:pic>
        <p:nvPicPr>
          <p:cNvPr id="736" name="图片 73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7033" y="1568144"/>
            <a:ext cx="1567543" cy="293131"/>
          </a:xfrm>
          <a:prstGeom prst="rect">
            <a:avLst/>
          </a:prstGeom>
        </p:spPr>
      </p:pic>
      <p:pic>
        <p:nvPicPr>
          <p:cNvPr id="737" name="图片 73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32298" y="2585604"/>
            <a:ext cx="1567543" cy="293131"/>
          </a:xfrm>
          <a:prstGeom prst="rect">
            <a:avLst/>
          </a:prstGeom>
        </p:spPr>
      </p:pic>
      <p:pic>
        <p:nvPicPr>
          <p:cNvPr id="738" name="图片 73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47595" y="3547746"/>
            <a:ext cx="1567543" cy="293131"/>
          </a:xfrm>
          <a:prstGeom prst="rect">
            <a:avLst/>
          </a:prstGeom>
        </p:spPr>
      </p:pic>
      <p:pic>
        <p:nvPicPr>
          <p:cNvPr id="739" name="图片 73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52777" y="4643158"/>
            <a:ext cx="1567543" cy="293131"/>
          </a:xfrm>
          <a:prstGeom prst="rect">
            <a:avLst/>
          </a:prstGeom>
        </p:spPr>
      </p:pic>
      <p:pic>
        <p:nvPicPr>
          <p:cNvPr id="740" name="Picture 14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17825" y="2976105"/>
            <a:ext cx="1100436" cy="8038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741" name="直接箭头​​连接符 24"/>
          <p:cNvCxnSpPr/>
          <p:nvPr/>
        </p:nvCxnSpPr>
        <p:spPr bwMode="auto">
          <a:xfrm flipH="1">
            <a:off x="9173931" y="2721789"/>
            <a:ext cx="695780" cy="1126"/>
          </a:xfrm>
          <a:prstGeom prst="straightConnector1">
            <a:avLst/>
          </a:prstGeom>
          <a:blipFill dpi="0" rotWithShape="1">
            <a:blip r:embed="rId3"/>
            <a:srcRect/>
            <a:stretch>
              <a:fillRect/>
            </a:stretch>
          </a:blipFill>
          <a:ln w="57150" cap="flat" cmpd="sng" algn="ctr">
            <a:solidFill>
              <a:schemeClr val="bg2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</p:cxnSp>
      <p:cxnSp>
        <p:nvCxnSpPr>
          <p:cNvPr id="742" name="直接箭头​​连接符 24"/>
          <p:cNvCxnSpPr/>
          <p:nvPr/>
        </p:nvCxnSpPr>
        <p:spPr bwMode="auto">
          <a:xfrm flipH="1">
            <a:off x="9169161" y="3689290"/>
            <a:ext cx="695780" cy="1126"/>
          </a:xfrm>
          <a:prstGeom prst="straightConnector1">
            <a:avLst/>
          </a:prstGeom>
          <a:blipFill dpi="0" rotWithShape="1">
            <a:blip r:embed="rId3"/>
            <a:srcRect/>
            <a:stretch>
              <a:fillRect/>
            </a:stretch>
          </a:blipFill>
          <a:ln w="57150" cap="flat" cmpd="sng" algn="ctr">
            <a:solidFill>
              <a:schemeClr val="bg2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</p:cxnSp>
      <p:cxnSp>
        <p:nvCxnSpPr>
          <p:cNvPr id="743" name="直接箭头​​连接符 24"/>
          <p:cNvCxnSpPr/>
          <p:nvPr/>
        </p:nvCxnSpPr>
        <p:spPr bwMode="auto">
          <a:xfrm flipH="1">
            <a:off x="9151726" y="4787934"/>
            <a:ext cx="695780" cy="1126"/>
          </a:xfrm>
          <a:prstGeom prst="straightConnector1">
            <a:avLst/>
          </a:prstGeom>
          <a:blipFill dpi="0" rotWithShape="1">
            <a:blip r:embed="rId3"/>
            <a:srcRect/>
            <a:stretch>
              <a:fillRect/>
            </a:stretch>
          </a:blipFill>
          <a:ln w="57150" cap="flat" cmpd="sng" algn="ctr">
            <a:solidFill>
              <a:schemeClr val="bg2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</p:cxnSp>
      <p:pic>
        <p:nvPicPr>
          <p:cNvPr id="5" name="图片 4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0839666" y="1720955"/>
            <a:ext cx="807314" cy="411105"/>
          </a:xfrm>
          <a:prstGeom prst="rect">
            <a:avLst/>
          </a:prstGeom>
        </p:spPr>
      </p:pic>
      <p:pic>
        <p:nvPicPr>
          <p:cNvPr id="747" name="图片 746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0856704" y="2733017"/>
            <a:ext cx="807314" cy="411105"/>
          </a:xfrm>
          <a:prstGeom prst="rect">
            <a:avLst/>
          </a:prstGeom>
        </p:spPr>
      </p:pic>
      <p:pic>
        <p:nvPicPr>
          <p:cNvPr id="748" name="图片 74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0878652" y="3685751"/>
            <a:ext cx="807314" cy="411105"/>
          </a:xfrm>
          <a:prstGeom prst="rect">
            <a:avLst/>
          </a:prstGeom>
        </p:spPr>
      </p:pic>
      <p:pic>
        <p:nvPicPr>
          <p:cNvPr id="749" name="图片 748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0915262" y="4791876"/>
            <a:ext cx="807314" cy="411105"/>
          </a:xfrm>
          <a:prstGeom prst="rect">
            <a:avLst/>
          </a:prstGeom>
        </p:spPr>
      </p:pic>
      <p:sp>
        <p:nvSpPr>
          <p:cNvPr id="750" name="矩形 749"/>
          <p:cNvSpPr/>
          <p:nvPr/>
        </p:nvSpPr>
        <p:spPr>
          <a:xfrm>
            <a:off x="8166100" y="5952199"/>
            <a:ext cx="3115302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12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Decoder + 4xHDMI outputs + Keyboard</a:t>
            </a:r>
            <a:endParaRPr lang="en-US" altLang="zh-CN" sz="12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pic>
        <p:nvPicPr>
          <p:cNvPr id="76" name="Picture 10"/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90520" y="1903223"/>
            <a:ext cx="413956" cy="659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7" name="Picture 10"/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7185" y="5053124"/>
            <a:ext cx="413956" cy="659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2707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自定义 2">
      <a:majorFont>
        <a:latin typeface="Arial Black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2597</TotalTime>
  <Words>37</Words>
  <Application>Microsoft Office PowerPoint</Application>
  <PresentationFormat>宽屏</PresentationFormat>
  <Paragraphs>25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8" baseType="lpstr">
      <vt:lpstr>segoe_uiregular</vt:lpstr>
      <vt:lpstr>宋体</vt:lpstr>
      <vt:lpstr>微软雅黑</vt:lpstr>
      <vt:lpstr>Arial</vt:lpstr>
      <vt:lpstr>Arial Black</vt:lpstr>
      <vt:lpstr>Calibri</vt:lpstr>
      <vt:lpstr>1_Office 主题</vt:lpstr>
      <vt:lpstr>Topology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产品系列</dc:title>
  <dc:creator>张伟腾</dc:creator>
  <cp:lastModifiedBy>ChenYuefeng</cp:lastModifiedBy>
  <cp:revision>231</cp:revision>
  <dcterms:created xsi:type="dcterms:W3CDTF">2016-05-03T05:32:57Z</dcterms:created>
  <dcterms:modified xsi:type="dcterms:W3CDTF">2016-07-19T03:17:44Z</dcterms:modified>
</cp:coreProperties>
</file>